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84" r:id="rId4"/>
    <p:sldId id="285" r:id="rId5"/>
    <p:sldId id="286" r:id="rId6"/>
    <p:sldId id="258" r:id="rId7"/>
    <p:sldId id="259" r:id="rId8"/>
    <p:sldId id="262" r:id="rId9"/>
    <p:sldId id="263" r:id="rId10"/>
    <p:sldId id="267" r:id="rId11"/>
    <p:sldId id="264" r:id="rId12"/>
    <p:sldId id="268" r:id="rId13"/>
    <p:sldId id="277" r:id="rId14"/>
    <p:sldId id="265" r:id="rId15"/>
    <p:sldId id="266" r:id="rId16"/>
    <p:sldId id="269" r:id="rId17"/>
    <p:sldId id="270" r:id="rId18"/>
    <p:sldId id="272" r:id="rId19"/>
    <p:sldId id="280" r:id="rId20"/>
    <p:sldId id="271" r:id="rId21"/>
    <p:sldId id="273" r:id="rId22"/>
    <p:sldId id="274" r:id="rId23"/>
    <p:sldId id="275" r:id="rId24"/>
    <p:sldId id="278" r:id="rId25"/>
    <p:sldId id="287" r:id="rId26"/>
    <p:sldId id="288" r:id="rId27"/>
    <p:sldId id="279" r:id="rId28"/>
    <p:sldId id="281" r:id="rId29"/>
    <p:sldId id="282" r:id="rId30"/>
    <p:sldId id="283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8" r:id="rId40"/>
    <p:sldId id="295" r:id="rId4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8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3F0E8-6565-4274-8DF0-0569B6CBBB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7B3AEFA-193C-4F52-AA22-ED9717A402BA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smtClean="0"/>
            <a:t>Tonnta</a:t>
          </a:r>
          <a:endParaRPr lang="en-IE"/>
        </a:p>
      </dgm:t>
    </dgm:pt>
    <dgm:pt modelId="{B3F1F305-6371-4D4A-BC34-37BAB3F21F58}" type="parTrans" cxnId="{C0762A73-578D-4A14-BBAA-31380737A3F7}">
      <dgm:prSet/>
      <dgm:spPr/>
      <dgm:t>
        <a:bodyPr/>
        <a:lstStyle/>
        <a:p>
          <a:endParaRPr lang="en-IE"/>
        </a:p>
      </dgm:t>
    </dgm:pt>
    <dgm:pt modelId="{93FFC740-9A39-46F7-AB4F-13A59FC45410}" type="sibTrans" cxnId="{C0762A73-578D-4A14-BBAA-31380737A3F7}">
      <dgm:prSet/>
      <dgm:spPr/>
      <dgm:t>
        <a:bodyPr/>
        <a:lstStyle/>
        <a:p>
          <a:endParaRPr lang="en-IE"/>
        </a:p>
      </dgm:t>
    </dgm:pt>
    <dgm:pt modelId="{B52BA481-C777-4713-AE5D-7A36AF62B3D0}">
      <dgm:prSet phldrT="[Text]"/>
      <dgm:spPr/>
      <dgm:t>
        <a:bodyPr/>
        <a:lstStyle/>
        <a:p>
          <a:r>
            <a:rPr lang="en-IE" smtClean="0"/>
            <a:t>Meiciniúl</a:t>
          </a:r>
        </a:p>
        <a:p>
          <a:r>
            <a:rPr lang="en-IE" smtClean="0"/>
            <a:t>(rópa, uisce, fuaim)</a:t>
          </a:r>
          <a:endParaRPr lang="en-IE"/>
        </a:p>
      </dgm:t>
    </dgm:pt>
    <dgm:pt modelId="{13AC8185-B7BF-4998-ABDC-B5D6E84B6C39}" type="parTrans" cxnId="{5748C061-31C9-4052-AE34-4666BDE059C5}">
      <dgm:prSet/>
      <dgm:spPr/>
      <dgm:t>
        <a:bodyPr/>
        <a:lstStyle/>
        <a:p>
          <a:endParaRPr lang="en-IE"/>
        </a:p>
      </dgm:t>
    </dgm:pt>
    <dgm:pt modelId="{3EB53F44-DA7B-4C1B-A3AB-005DC7BC445C}" type="sibTrans" cxnId="{5748C061-31C9-4052-AE34-4666BDE059C5}">
      <dgm:prSet/>
      <dgm:spPr/>
      <dgm:t>
        <a:bodyPr/>
        <a:lstStyle/>
        <a:p>
          <a:endParaRPr lang="en-IE"/>
        </a:p>
      </dgm:t>
    </dgm:pt>
    <dgm:pt modelId="{ED5ADA8E-83C9-439F-B67B-B0ABD6761A99}">
      <dgm:prSet phldrT="[Text]"/>
      <dgm:spPr/>
      <dgm:t>
        <a:bodyPr/>
        <a:lstStyle/>
        <a:p>
          <a:r>
            <a:rPr lang="en-IE" smtClean="0"/>
            <a:t>Leictreamaighnéadach</a:t>
          </a:r>
        </a:p>
        <a:p>
          <a:r>
            <a:rPr lang="en-IE" smtClean="0"/>
            <a:t>(Solas, UV, IR, X-ghathanna)</a:t>
          </a:r>
          <a:endParaRPr lang="en-IE"/>
        </a:p>
      </dgm:t>
    </dgm:pt>
    <dgm:pt modelId="{07F728B2-8A3F-4671-9DEE-B403713F297B}" type="parTrans" cxnId="{AF83F314-F951-4795-84CD-4327FC5C0704}">
      <dgm:prSet/>
      <dgm:spPr/>
      <dgm:t>
        <a:bodyPr/>
        <a:lstStyle/>
        <a:p>
          <a:endParaRPr lang="en-IE"/>
        </a:p>
      </dgm:t>
    </dgm:pt>
    <dgm:pt modelId="{E759F1EA-4FEE-4904-A517-7572BF578280}" type="sibTrans" cxnId="{AF83F314-F951-4795-84CD-4327FC5C0704}">
      <dgm:prSet/>
      <dgm:spPr/>
      <dgm:t>
        <a:bodyPr/>
        <a:lstStyle/>
        <a:p>
          <a:endParaRPr lang="en-IE"/>
        </a:p>
      </dgm:t>
    </dgm:pt>
    <dgm:pt modelId="{D5A6087B-0AAA-45D3-9C4E-959CCE2D268C}">
      <dgm:prSet/>
      <dgm:spPr>
        <a:solidFill>
          <a:srgbClr val="FF0000"/>
        </a:solidFill>
      </dgm:spPr>
      <dgm:t>
        <a:bodyPr/>
        <a:lstStyle/>
        <a:p>
          <a:r>
            <a:rPr lang="en-IE" smtClean="0"/>
            <a:t>Pairteagáil ag teastáil</a:t>
          </a:r>
          <a:endParaRPr lang="en-IE"/>
        </a:p>
      </dgm:t>
    </dgm:pt>
    <dgm:pt modelId="{63AEC88D-EEEC-42C7-835A-614A2C8A39E9}" type="parTrans" cxnId="{B46A3090-40BC-4EC6-BA22-DFDCB7460101}">
      <dgm:prSet/>
      <dgm:spPr/>
      <dgm:t>
        <a:bodyPr/>
        <a:lstStyle/>
        <a:p>
          <a:endParaRPr lang="en-IE"/>
        </a:p>
      </dgm:t>
    </dgm:pt>
    <dgm:pt modelId="{24968711-182E-427E-BA84-3F06CE2A2AD2}" type="sibTrans" cxnId="{B46A3090-40BC-4EC6-BA22-DFDCB7460101}">
      <dgm:prSet/>
      <dgm:spPr/>
      <dgm:t>
        <a:bodyPr/>
        <a:lstStyle/>
        <a:p>
          <a:endParaRPr lang="en-IE"/>
        </a:p>
      </dgm:t>
    </dgm:pt>
    <dgm:pt modelId="{3616F057-2E1C-4BAA-9534-9749B9B475EB}">
      <dgm:prSet/>
      <dgm:spPr>
        <a:solidFill>
          <a:srgbClr val="FF0000"/>
        </a:solidFill>
      </dgm:spPr>
      <dgm:t>
        <a:bodyPr/>
        <a:lstStyle/>
        <a:p>
          <a:r>
            <a:rPr lang="en-IE" smtClean="0"/>
            <a:t>Níl pairteagáil ag teastáil</a:t>
          </a:r>
          <a:endParaRPr lang="en-IE"/>
        </a:p>
      </dgm:t>
    </dgm:pt>
    <dgm:pt modelId="{1A5142EE-0592-4A7C-BDCC-1BD3C5F2DCD6}" type="parTrans" cxnId="{929E5EF3-9AA1-47B7-BBE8-EC0F9745311B}">
      <dgm:prSet/>
      <dgm:spPr/>
      <dgm:t>
        <a:bodyPr/>
        <a:lstStyle/>
        <a:p>
          <a:endParaRPr lang="en-IE"/>
        </a:p>
      </dgm:t>
    </dgm:pt>
    <dgm:pt modelId="{79BA40E3-7CBB-4B7F-A678-0278309BAB4F}" type="sibTrans" cxnId="{929E5EF3-9AA1-47B7-BBE8-EC0F9745311B}">
      <dgm:prSet/>
      <dgm:spPr/>
      <dgm:t>
        <a:bodyPr/>
        <a:lstStyle/>
        <a:p>
          <a:endParaRPr lang="en-IE"/>
        </a:p>
      </dgm:t>
    </dgm:pt>
    <dgm:pt modelId="{6D3C9960-CD02-4C60-AB73-7AEF24894145}" type="pres">
      <dgm:prSet presAssocID="{64B3F0E8-6565-4274-8DF0-0569B6CBBB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E21DAF5F-855C-4749-BD2C-9CA77F26BB4A}" type="pres">
      <dgm:prSet presAssocID="{27B3AEFA-193C-4F52-AA22-ED9717A402BA}" presName="hierRoot1" presStyleCnt="0">
        <dgm:presLayoutVars>
          <dgm:hierBranch val="init"/>
        </dgm:presLayoutVars>
      </dgm:prSet>
      <dgm:spPr/>
    </dgm:pt>
    <dgm:pt modelId="{726968F0-660A-4E45-82F7-0E3F6BF7C6E4}" type="pres">
      <dgm:prSet presAssocID="{27B3AEFA-193C-4F52-AA22-ED9717A402BA}" presName="rootComposite1" presStyleCnt="0"/>
      <dgm:spPr/>
    </dgm:pt>
    <dgm:pt modelId="{D162E544-833B-499C-8B3A-5239A76EAC68}" type="pres">
      <dgm:prSet presAssocID="{27B3AEFA-193C-4F52-AA22-ED9717A402B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5F19D5E2-9CCA-497B-BA63-C40B166893BC}" type="pres">
      <dgm:prSet presAssocID="{27B3AEFA-193C-4F52-AA22-ED9717A402BA}" presName="rootConnector1" presStyleLbl="node1" presStyleIdx="0" presStyleCnt="0"/>
      <dgm:spPr/>
      <dgm:t>
        <a:bodyPr/>
        <a:lstStyle/>
        <a:p>
          <a:endParaRPr lang="en-IE"/>
        </a:p>
      </dgm:t>
    </dgm:pt>
    <dgm:pt modelId="{E78F579F-594D-41DC-87FE-9B18E3A66337}" type="pres">
      <dgm:prSet presAssocID="{27B3AEFA-193C-4F52-AA22-ED9717A402BA}" presName="hierChild2" presStyleCnt="0"/>
      <dgm:spPr/>
    </dgm:pt>
    <dgm:pt modelId="{62C3C0DB-F743-43C8-BAE9-D026FE8951D6}" type="pres">
      <dgm:prSet presAssocID="{13AC8185-B7BF-4998-ABDC-B5D6E84B6C39}" presName="Name37" presStyleLbl="parChTrans1D2" presStyleIdx="0" presStyleCnt="2"/>
      <dgm:spPr/>
      <dgm:t>
        <a:bodyPr/>
        <a:lstStyle/>
        <a:p>
          <a:endParaRPr lang="en-IE"/>
        </a:p>
      </dgm:t>
    </dgm:pt>
    <dgm:pt modelId="{05644BE2-E35A-46FF-8CB0-A9AFD74C3C55}" type="pres">
      <dgm:prSet presAssocID="{B52BA481-C777-4713-AE5D-7A36AF62B3D0}" presName="hierRoot2" presStyleCnt="0">
        <dgm:presLayoutVars>
          <dgm:hierBranch val="init"/>
        </dgm:presLayoutVars>
      </dgm:prSet>
      <dgm:spPr/>
    </dgm:pt>
    <dgm:pt modelId="{30071828-2D22-4940-BF7D-12AE5851B320}" type="pres">
      <dgm:prSet presAssocID="{B52BA481-C777-4713-AE5D-7A36AF62B3D0}" presName="rootComposite" presStyleCnt="0"/>
      <dgm:spPr/>
    </dgm:pt>
    <dgm:pt modelId="{5A9162B3-2CBC-4725-8333-47A23A75CEE9}" type="pres">
      <dgm:prSet presAssocID="{B52BA481-C777-4713-AE5D-7A36AF62B3D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951A915A-90EC-4494-8D91-60ECA0C94CBD}" type="pres">
      <dgm:prSet presAssocID="{B52BA481-C777-4713-AE5D-7A36AF62B3D0}" presName="rootConnector" presStyleLbl="node2" presStyleIdx="0" presStyleCnt="2"/>
      <dgm:spPr/>
      <dgm:t>
        <a:bodyPr/>
        <a:lstStyle/>
        <a:p>
          <a:endParaRPr lang="en-IE"/>
        </a:p>
      </dgm:t>
    </dgm:pt>
    <dgm:pt modelId="{6AAAB9F4-934A-4980-B039-F3DC0F154185}" type="pres">
      <dgm:prSet presAssocID="{B52BA481-C777-4713-AE5D-7A36AF62B3D0}" presName="hierChild4" presStyleCnt="0"/>
      <dgm:spPr/>
    </dgm:pt>
    <dgm:pt modelId="{3CB14863-8325-4134-8F9D-E5706A73D93C}" type="pres">
      <dgm:prSet presAssocID="{63AEC88D-EEEC-42C7-835A-614A2C8A39E9}" presName="Name37" presStyleLbl="parChTrans1D3" presStyleIdx="0" presStyleCnt="2"/>
      <dgm:spPr/>
      <dgm:t>
        <a:bodyPr/>
        <a:lstStyle/>
        <a:p>
          <a:endParaRPr lang="en-IE"/>
        </a:p>
      </dgm:t>
    </dgm:pt>
    <dgm:pt modelId="{0B28479A-59B5-4F20-B4E6-BEEDF2459378}" type="pres">
      <dgm:prSet presAssocID="{D5A6087B-0AAA-45D3-9C4E-959CCE2D268C}" presName="hierRoot2" presStyleCnt="0">
        <dgm:presLayoutVars>
          <dgm:hierBranch val="init"/>
        </dgm:presLayoutVars>
      </dgm:prSet>
      <dgm:spPr/>
    </dgm:pt>
    <dgm:pt modelId="{FEA49709-F4AB-4128-819D-4B9B2B17CC04}" type="pres">
      <dgm:prSet presAssocID="{D5A6087B-0AAA-45D3-9C4E-959CCE2D268C}" presName="rootComposite" presStyleCnt="0"/>
      <dgm:spPr/>
    </dgm:pt>
    <dgm:pt modelId="{26AA6ECF-1C35-4E9D-84A1-4E18FBCAD0CF}" type="pres">
      <dgm:prSet presAssocID="{D5A6087B-0AAA-45D3-9C4E-959CCE2D268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6D1406A4-587D-4157-9570-05356FD48E1E}" type="pres">
      <dgm:prSet presAssocID="{D5A6087B-0AAA-45D3-9C4E-959CCE2D268C}" presName="rootConnector" presStyleLbl="node3" presStyleIdx="0" presStyleCnt="2"/>
      <dgm:spPr/>
      <dgm:t>
        <a:bodyPr/>
        <a:lstStyle/>
        <a:p>
          <a:endParaRPr lang="en-IE"/>
        </a:p>
      </dgm:t>
    </dgm:pt>
    <dgm:pt modelId="{D5FF41BE-88D5-4200-A0B3-03DD2C4B8165}" type="pres">
      <dgm:prSet presAssocID="{D5A6087B-0AAA-45D3-9C4E-959CCE2D268C}" presName="hierChild4" presStyleCnt="0"/>
      <dgm:spPr/>
    </dgm:pt>
    <dgm:pt modelId="{21476BD6-DA13-4E8F-9DC2-0EC28373274B}" type="pres">
      <dgm:prSet presAssocID="{D5A6087B-0AAA-45D3-9C4E-959CCE2D268C}" presName="hierChild5" presStyleCnt="0"/>
      <dgm:spPr/>
    </dgm:pt>
    <dgm:pt modelId="{EC10EC6B-D534-4355-9F77-2F530BB8006A}" type="pres">
      <dgm:prSet presAssocID="{B52BA481-C777-4713-AE5D-7A36AF62B3D0}" presName="hierChild5" presStyleCnt="0"/>
      <dgm:spPr/>
    </dgm:pt>
    <dgm:pt modelId="{0200C949-9797-47D9-9D92-7FB33F18D5EB}" type="pres">
      <dgm:prSet presAssocID="{07F728B2-8A3F-4671-9DEE-B403713F297B}" presName="Name37" presStyleLbl="parChTrans1D2" presStyleIdx="1" presStyleCnt="2"/>
      <dgm:spPr/>
      <dgm:t>
        <a:bodyPr/>
        <a:lstStyle/>
        <a:p>
          <a:endParaRPr lang="en-IE"/>
        </a:p>
      </dgm:t>
    </dgm:pt>
    <dgm:pt modelId="{C98255E1-4D11-46B3-8B11-7841D8A2A2E5}" type="pres">
      <dgm:prSet presAssocID="{ED5ADA8E-83C9-439F-B67B-B0ABD6761A99}" presName="hierRoot2" presStyleCnt="0">
        <dgm:presLayoutVars>
          <dgm:hierBranch val="init"/>
        </dgm:presLayoutVars>
      </dgm:prSet>
      <dgm:spPr/>
    </dgm:pt>
    <dgm:pt modelId="{6815E95C-5562-4EF2-95E3-BFD7547F1352}" type="pres">
      <dgm:prSet presAssocID="{ED5ADA8E-83C9-439F-B67B-B0ABD6761A99}" presName="rootComposite" presStyleCnt="0"/>
      <dgm:spPr/>
    </dgm:pt>
    <dgm:pt modelId="{EEC09B64-2DCE-40F9-9F8E-7B0590712A34}" type="pres">
      <dgm:prSet presAssocID="{ED5ADA8E-83C9-439F-B67B-B0ABD6761A9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53C177AC-3B7E-48A3-8242-789DAB12055F}" type="pres">
      <dgm:prSet presAssocID="{ED5ADA8E-83C9-439F-B67B-B0ABD6761A99}" presName="rootConnector" presStyleLbl="node2" presStyleIdx="1" presStyleCnt="2"/>
      <dgm:spPr/>
      <dgm:t>
        <a:bodyPr/>
        <a:lstStyle/>
        <a:p>
          <a:endParaRPr lang="en-IE"/>
        </a:p>
      </dgm:t>
    </dgm:pt>
    <dgm:pt modelId="{67024C18-1A6A-4BF8-B7FF-79A4CFC3AA8A}" type="pres">
      <dgm:prSet presAssocID="{ED5ADA8E-83C9-439F-B67B-B0ABD6761A99}" presName="hierChild4" presStyleCnt="0"/>
      <dgm:spPr/>
    </dgm:pt>
    <dgm:pt modelId="{AD0A1382-404E-4480-9DCC-6218985DD69F}" type="pres">
      <dgm:prSet presAssocID="{1A5142EE-0592-4A7C-BDCC-1BD3C5F2DCD6}" presName="Name37" presStyleLbl="parChTrans1D3" presStyleIdx="1" presStyleCnt="2"/>
      <dgm:spPr/>
      <dgm:t>
        <a:bodyPr/>
        <a:lstStyle/>
        <a:p>
          <a:endParaRPr lang="en-IE"/>
        </a:p>
      </dgm:t>
    </dgm:pt>
    <dgm:pt modelId="{979001D9-F769-4669-B206-B054EB8F97FC}" type="pres">
      <dgm:prSet presAssocID="{3616F057-2E1C-4BAA-9534-9749B9B475EB}" presName="hierRoot2" presStyleCnt="0">
        <dgm:presLayoutVars>
          <dgm:hierBranch val="init"/>
        </dgm:presLayoutVars>
      </dgm:prSet>
      <dgm:spPr/>
    </dgm:pt>
    <dgm:pt modelId="{2B0DB96B-92F9-40C1-AFA8-B4A66096E3E0}" type="pres">
      <dgm:prSet presAssocID="{3616F057-2E1C-4BAA-9534-9749B9B475EB}" presName="rootComposite" presStyleCnt="0"/>
      <dgm:spPr/>
    </dgm:pt>
    <dgm:pt modelId="{C9DC5845-0390-4FB1-83A3-17EB4C21E3DF}" type="pres">
      <dgm:prSet presAssocID="{3616F057-2E1C-4BAA-9534-9749B9B475EB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5E696FA8-167F-41B8-9E1E-CC2AFC8DD517}" type="pres">
      <dgm:prSet presAssocID="{3616F057-2E1C-4BAA-9534-9749B9B475EB}" presName="rootConnector" presStyleLbl="node3" presStyleIdx="1" presStyleCnt="2"/>
      <dgm:spPr/>
      <dgm:t>
        <a:bodyPr/>
        <a:lstStyle/>
        <a:p>
          <a:endParaRPr lang="en-IE"/>
        </a:p>
      </dgm:t>
    </dgm:pt>
    <dgm:pt modelId="{3A0D7D7B-C834-4A7C-960E-1DA51F0F5965}" type="pres">
      <dgm:prSet presAssocID="{3616F057-2E1C-4BAA-9534-9749B9B475EB}" presName="hierChild4" presStyleCnt="0"/>
      <dgm:spPr/>
    </dgm:pt>
    <dgm:pt modelId="{2301498A-45E1-487D-830D-C2423494492A}" type="pres">
      <dgm:prSet presAssocID="{3616F057-2E1C-4BAA-9534-9749B9B475EB}" presName="hierChild5" presStyleCnt="0"/>
      <dgm:spPr/>
    </dgm:pt>
    <dgm:pt modelId="{5984E24F-75D5-4D1E-90A5-4C4B05B860CA}" type="pres">
      <dgm:prSet presAssocID="{ED5ADA8E-83C9-439F-B67B-B0ABD6761A99}" presName="hierChild5" presStyleCnt="0"/>
      <dgm:spPr/>
    </dgm:pt>
    <dgm:pt modelId="{4BA70AC8-5FCF-4010-945C-15B5FBF03F33}" type="pres">
      <dgm:prSet presAssocID="{27B3AEFA-193C-4F52-AA22-ED9717A402BA}" presName="hierChild3" presStyleCnt="0"/>
      <dgm:spPr/>
    </dgm:pt>
  </dgm:ptLst>
  <dgm:cxnLst>
    <dgm:cxn modelId="{FE88CDBE-A37D-46B5-8B8E-619CBA0661AF}" type="presOf" srcId="{3616F057-2E1C-4BAA-9534-9749B9B475EB}" destId="{5E696FA8-167F-41B8-9E1E-CC2AFC8DD517}" srcOrd="1" destOrd="0" presId="urn:microsoft.com/office/officeart/2005/8/layout/orgChart1"/>
    <dgm:cxn modelId="{58C9ACB7-D003-4BC1-B144-095F0FC96469}" type="presOf" srcId="{13AC8185-B7BF-4998-ABDC-B5D6E84B6C39}" destId="{62C3C0DB-F743-43C8-BAE9-D026FE8951D6}" srcOrd="0" destOrd="0" presId="urn:microsoft.com/office/officeart/2005/8/layout/orgChart1"/>
    <dgm:cxn modelId="{073E7CC0-D13D-4EB1-AA04-054463F58797}" type="presOf" srcId="{B52BA481-C777-4713-AE5D-7A36AF62B3D0}" destId="{951A915A-90EC-4494-8D91-60ECA0C94CBD}" srcOrd="1" destOrd="0" presId="urn:microsoft.com/office/officeart/2005/8/layout/orgChart1"/>
    <dgm:cxn modelId="{7A575AEE-129E-4BC8-85E0-E374965C1B46}" type="presOf" srcId="{3616F057-2E1C-4BAA-9534-9749B9B475EB}" destId="{C9DC5845-0390-4FB1-83A3-17EB4C21E3DF}" srcOrd="0" destOrd="0" presId="urn:microsoft.com/office/officeart/2005/8/layout/orgChart1"/>
    <dgm:cxn modelId="{4F7FC1AD-C557-4D16-9973-FB5710D94B0F}" type="presOf" srcId="{63AEC88D-EEEC-42C7-835A-614A2C8A39E9}" destId="{3CB14863-8325-4134-8F9D-E5706A73D93C}" srcOrd="0" destOrd="0" presId="urn:microsoft.com/office/officeart/2005/8/layout/orgChart1"/>
    <dgm:cxn modelId="{BFDBC83B-0389-4A44-B8C3-1978214B1A77}" type="presOf" srcId="{D5A6087B-0AAA-45D3-9C4E-959CCE2D268C}" destId="{6D1406A4-587D-4157-9570-05356FD48E1E}" srcOrd="1" destOrd="0" presId="urn:microsoft.com/office/officeart/2005/8/layout/orgChart1"/>
    <dgm:cxn modelId="{929E5EF3-9AA1-47B7-BBE8-EC0F9745311B}" srcId="{ED5ADA8E-83C9-439F-B67B-B0ABD6761A99}" destId="{3616F057-2E1C-4BAA-9534-9749B9B475EB}" srcOrd="0" destOrd="0" parTransId="{1A5142EE-0592-4A7C-BDCC-1BD3C5F2DCD6}" sibTransId="{79BA40E3-7CBB-4B7F-A678-0278309BAB4F}"/>
    <dgm:cxn modelId="{5C273E8D-E152-4F96-B9E9-B0095AE528D0}" type="presOf" srcId="{27B3AEFA-193C-4F52-AA22-ED9717A402BA}" destId="{5F19D5E2-9CCA-497B-BA63-C40B166893BC}" srcOrd="1" destOrd="0" presId="urn:microsoft.com/office/officeart/2005/8/layout/orgChart1"/>
    <dgm:cxn modelId="{5CBEEA1F-FB7B-41F9-AAB4-73C61DBBCDF0}" type="presOf" srcId="{27B3AEFA-193C-4F52-AA22-ED9717A402BA}" destId="{D162E544-833B-499C-8B3A-5239A76EAC68}" srcOrd="0" destOrd="0" presId="urn:microsoft.com/office/officeart/2005/8/layout/orgChart1"/>
    <dgm:cxn modelId="{A57BBFC2-72AC-4A2A-A405-1609AE15F30A}" type="presOf" srcId="{ED5ADA8E-83C9-439F-B67B-B0ABD6761A99}" destId="{EEC09B64-2DCE-40F9-9F8E-7B0590712A34}" srcOrd="0" destOrd="0" presId="urn:microsoft.com/office/officeart/2005/8/layout/orgChart1"/>
    <dgm:cxn modelId="{DDBB84DC-9CBC-4925-9132-F494D20E9573}" type="presOf" srcId="{D5A6087B-0AAA-45D3-9C4E-959CCE2D268C}" destId="{26AA6ECF-1C35-4E9D-84A1-4E18FBCAD0CF}" srcOrd="0" destOrd="0" presId="urn:microsoft.com/office/officeart/2005/8/layout/orgChart1"/>
    <dgm:cxn modelId="{7C67357F-FF36-4270-A61C-DDF930CA837B}" type="presOf" srcId="{64B3F0E8-6565-4274-8DF0-0569B6CBBBBA}" destId="{6D3C9960-CD02-4C60-AB73-7AEF24894145}" srcOrd="0" destOrd="0" presId="urn:microsoft.com/office/officeart/2005/8/layout/orgChart1"/>
    <dgm:cxn modelId="{B46A3090-40BC-4EC6-BA22-DFDCB7460101}" srcId="{B52BA481-C777-4713-AE5D-7A36AF62B3D0}" destId="{D5A6087B-0AAA-45D3-9C4E-959CCE2D268C}" srcOrd="0" destOrd="0" parTransId="{63AEC88D-EEEC-42C7-835A-614A2C8A39E9}" sibTransId="{24968711-182E-427E-BA84-3F06CE2A2AD2}"/>
    <dgm:cxn modelId="{5748C061-31C9-4052-AE34-4666BDE059C5}" srcId="{27B3AEFA-193C-4F52-AA22-ED9717A402BA}" destId="{B52BA481-C777-4713-AE5D-7A36AF62B3D0}" srcOrd="0" destOrd="0" parTransId="{13AC8185-B7BF-4998-ABDC-B5D6E84B6C39}" sibTransId="{3EB53F44-DA7B-4C1B-A3AB-005DC7BC445C}"/>
    <dgm:cxn modelId="{603C4283-B220-4106-B2F1-08C77122EA00}" type="presOf" srcId="{07F728B2-8A3F-4671-9DEE-B403713F297B}" destId="{0200C949-9797-47D9-9D92-7FB33F18D5EB}" srcOrd="0" destOrd="0" presId="urn:microsoft.com/office/officeart/2005/8/layout/orgChart1"/>
    <dgm:cxn modelId="{441EB36F-6DB4-4072-862A-BDD2864DA45F}" type="presOf" srcId="{ED5ADA8E-83C9-439F-B67B-B0ABD6761A99}" destId="{53C177AC-3B7E-48A3-8242-789DAB12055F}" srcOrd="1" destOrd="0" presId="urn:microsoft.com/office/officeart/2005/8/layout/orgChart1"/>
    <dgm:cxn modelId="{C0762A73-578D-4A14-BBAA-31380737A3F7}" srcId="{64B3F0E8-6565-4274-8DF0-0569B6CBBBBA}" destId="{27B3AEFA-193C-4F52-AA22-ED9717A402BA}" srcOrd="0" destOrd="0" parTransId="{B3F1F305-6371-4D4A-BC34-37BAB3F21F58}" sibTransId="{93FFC740-9A39-46F7-AB4F-13A59FC45410}"/>
    <dgm:cxn modelId="{AF83F314-F951-4795-84CD-4327FC5C0704}" srcId="{27B3AEFA-193C-4F52-AA22-ED9717A402BA}" destId="{ED5ADA8E-83C9-439F-B67B-B0ABD6761A99}" srcOrd="1" destOrd="0" parTransId="{07F728B2-8A3F-4671-9DEE-B403713F297B}" sibTransId="{E759F1EA-4FEE-4904-A517-7572BF578280}"/>
    <dgm:cxn modelId="{B1489D10-A8A3-4DD5-ABCC-1476B1A7B41F}" type="presOf" srcId="{1A5142EE-0592-4A7C-BDCC-1BD3C5F2DCD6}" destId="{AD0A1382-404E-4480-9DCC-6218985DD69F}" srcOrd="0" destOrd="0" presId="urn:microsoft.com/office/officeart/2005/8/layout/orgChart1"/>
    <dgm:cxn modelId="{0A4136ED-174A-4BA5-9FFD-A3280D04AABA}" type="presOf" srcId="{B52BA481-C777-4713-AE5D-7A36AF62B3D0}" destId="{5A9162B3-2CBC-4725-8333-47A23A75CEE9}" srcOrd="0" destOrd="0" presId="urn:microsoft.com/office/officeart/2005/8/layout/orgChart1"/>
    <dgm:cxn modelId="{82413321-7654-41D3-89F0-7548A8D6D76E}" type="presParOf" srcId="{6D3C9960-CD02-4C60-AB73-7AEF24894145}" destId="{E21DAF5F-855C-4749-BD2C-9CA77F26BB4A}" srcOrd="0" destOrd="0" presId="urn:microsoft.com/office/officeart/2005/8/layout/orgChart1"/>
    <dgm:cxn modelId="{34525195-E541-4F8D-A0AF-7891B0B8E992}" type="presParOf" srcId="{E21DAF5F-855C-4749-BD2C-9CA77F26BB4A}" destId="{726968F0-660A-4E45-82F7-0E3F6BF7C6E4}" srcOrd="0" destOrd="0" presId="urn:microsoft.com/office/officeart/2005/8/layout/orgChart1"/>
    <dgm:cxn modelId="{889814B4-9D79-44F0-8920-2A6B0CB70F97}" type="presParOf" srcId="{726968F0-660A-4E45-82F7-0E3F6BF7C6E4}" destId="{D162E544-833B-499C-8B3A-5239A76EAC68}" srcOrd="0" destOrd="0" presId="urn:microsoft.com/office/officeart/2005/8/layout/orgChart1"/>
    <dgm:cxn modelId="{ABC7F82F-7446-4ADF-A743-9A2B7371FA33}" type="presParOf" srcId="{726968F0-660A-4E45-82F7-0E3F6BF7C6E4}" destId="{5F19D5E2-9CCA-497B-BA63-C40B166893BC}" srcOrd="1" destOrd="0" presId="urn:microsoft.com/office/officeart/2005/8/layout/orgChart1"/>
    <dgm:cxn modelId="{E3EBBAA5-A149-433C-AB15-60206222622F}" type="presParOf" srcId="{E21DAF5F-855C-4749-BD2C-9CA77F26BB4A}" destId="{E78F579F-594D-41DC-87FE-9B18E3A66337}" srcOrd="1" destOrd="0" presId="urn:microsoft.com/office/officeart/2005/8/layout/orgChart1"/>
    <dgm:cxn modelId="{C7A880F1-AC3B-479A-A0D4-B457873DD3DA}" type="presParOf" srcId="{E78F579F-594D-41DC-87FE-9B18E3A66337}" destId="{62C3C0DB-F743-43C8-BAE9-D026FE8951D6}" srcOrd="0" destOrd="0" presId="urn:microsoft.com/office/officeart/2005/8/layout/orgChart1"/>
    <dgm:cxn modelId="{C96C7CB5-8070-48C2-A95A-FC2B5A6FDFAE}" type="presParOf" srcId="{E78F579F-594D-41DC-87FE-9B18E3A66337}" destId="{05644BE2-E35A-46FF-8CB0-A9AFD74C3C55}" srcOrd="1" destOrd="0" presId="urn:microsoft.com/office/officeart/2005/8/layout/orgChart1"/>
    <dgm:cxn modelId="{BB28583B-BC3E-4FB5-B3BE-163E90688A7C}" type="presParOf" srcId="{05644BE2-E35A-46FF-8CB0-A9AFD74C3C55}" destId="{30071828-2D22-4940-BF7D-12AE5851B320}" srcOrd="0" destOrd="0" presId="urn:microsoft.com/office/officeart/2005/8/layout/orgChart1"/>
    <dgm:cxn modelId="{80AB1875-CBCC-41C4-9C93-2000B91E0C53}" type="presParOf" srcId="{30071828-2D22-4940-BF7D-12AE5851B320}" destId="{5A9162B3-2CBC-4725-8333-47A23A75CEE9}" srcOrd="0" destOrd="0" presId="urn:microsoft.com/office/officeart/2005/8/layout/orgChart1"/>
    <dgm:cxn modelId="{A7E22241-A080-45D9-AABE-35E6F9B493E4}" type="presParOf" srcId="{30071828-2D22-4940-BF7D-12AE5851B320}" destId="{951A915A-90EC-4494-8D91-60ECA0C94CBD}" srcOrd="1" destOrd="0" presId="urn:microsoft.com/office/officeart/2005/8/layout/orgChart1"/>
    <dgm:cxn modelId="{C1898443-185F-46AF-887E-6BA54A600643}" type="presParOf" srcId="{05644BE2-E35A-46FF-8CB0-A9AFD74C3C55}" destId="{6AAAB9F4-934A-4980-B039-F3DC0F154185}" srcOrd="1" destOrd="0" presId="urn:microsoft.com/office/officeart/2005/8/layout/orgChart1"/>
    <dgm:cxn modelId="{5BA6D8FD-A079-4AD8-89F2-A5DAED93416C}" type="presParOf" srcId="{6AAAB9F4-934A-4980-B039-F3DC0F154185}" destId="{3CB14863-8325-4134-8F9D-E5706A73D93C}" srcOrd="0" destOrd="0" presId="urn:microsoft.com/office/officeart/2005/8/layout/orgChart1"/>
    <dgm:cxn modelId="{4365C542-1692-4C27-AACA-9C6FA54973F4}" type="presParOf" srcId="{6AAAB9F4-934A-4980-B039-F3DC0F154185}" destId="{0B28479A-59B5-4F20-B4E6-BEEDF2459378}" srcOrd="1" destOrd="0" presId="urn:microsoft.com/office/officeart/2005/8/layout/orgChart1"/>
    <dgm:cxn modelId="{06EEDF61-E108-4F21-813F-3BFB3E8ED365}" type="presParOf" srcId="{0B28479A-59B5-4F20-B4E6-BEEDF2459378}" destId="{FEA49709-F4AB-4128-819D-4B9B2B17CC04}" srcOrd="0" destOrd="0" presId="urn:microsoft.com/office/officeart/2005/8/layout/orgChart1"/>
    <dgm:cxn modelId="{C0C08642-B86C-4276-8CF2-CC1443B515A0}" type="presParOf" srcId="{FEA49709-F4AB-4128-819D-4B9B2B17CC04}" destId="{26AA6ECF-1C35-4E9D-84A1-4E18FBCAD0CF}" srcOrd="0" destOrd="0" presId="urn:microsoft.com/office/officeart/2005/8/layout/orgChart1"/>
    <dgm:cxn modelId="{64B68266-255B-47D5-9556-36FAD8B6E09B}" type="presParOf" srcId="{FEA49709-F4AB-4128-819D-4B9B2B17CC04}" destId="{6D1406A4-587D-4157-9570-05356FD48E1E}" srcOrd="1" destOrd="0" presId="urn:microsoft.com/office/officeart/2005/8/layout/orgChart1"/>
    <dgm:cxn modelId="{5BF5BCD1-7824-40BD-B3B3-6E9575320B68}" type="presParOf" srcId="{0B28479A-59B5-4F20-B4E6-BEEDF2459378}" destId="{D5FF41BE-88D5-4200-A0B3-03DD2C4B8165}" srcOrd="1" destOrd="0" presId="urn:microsoft.com/office/officeart/2005/8/layout/orgChart1"/>
    <dgm:cxn modelId="{5232F55C-BB49-40B5-8413-D7CD722C9404}" type="presParOf" srcId="{0B28479A-59B5-4F20-B4E6-BEEDF2459378}" destId="{21476BD6-DA13-4E8F-9DC2-0EC28373274B}" srcOrd="2" destOrd="0" presId="urn:microsoft.com/office/officeart/2005/8/layout/orgChart1"/>
    <dgm:cxn modelId="{E1F28639-D35B-4861-AEDC-7DED3E9C0E00}" type="presParOf" srcId="{05644BE2-E35A-46FF-8CB0-A9AFD74C3C55}" destId="{EC10EC6B-D534-4355-9F77-2F530BB8006A}" srcOrd="2" destOrd="0" presId="urn:microsoft.com/office/officeart/2005/8/layout/orgChart1"/>
    <dgm:cxn modelId="{C0D90AFF-9F5C-4541-87FF-D3F0E7184016}" type="presParOf" srcId="{E78F579F-594D-41DC-87FE-9B18E3A66337}" destId="{0200C949-9797-47D9-9D92-7FB33F18D5EB}" srcOrd="2" destOrd="0" presId="urn:microsoft.com/office/officeart/2005/8/layout/orgChart1"/>
    <dgm:cxn modelId="{862E8E76-947C-4276-9D9E-207896AC8F9E}" type="presParOf" srcId="{E78F579F-594D-41DC-87FE-9B18E3A66337}" destId="{C98255E1-4D11-46B3-8B11-7841D8A2A2E5}" srcOrd="3" destOrd="0" presId="urn:microsoft.com/office/officeart/2005/8/layout/orgChart1"/>
    <dgm:cxn modelId="{2C9CBF2C-661F-4C64-B918-CAF0EE88486D}" type="presParOf" srcId="{C98255E1-4D11-46B3-8B11-7841D8A2A2E5}" destId="{6815E95C-5562-4EF2-95E3-BFD7547F1352}" srcOrd="0" destOrd="0" presId="urn:microsoft.com/office/officeart/2005/8/layout/orgChart1"/>
    <dgm:cxn modelId="{BDB5902B-49C5-460E-A517-4C0E7998DE47}" type="presParOf" srcId="{6815E95C-5562-4EF2-95E3-BFD7547F1352}" destId="{EEC09B64-2DCE-40F9-9F8E-7B0590712A34}" srcOrd="0" destOrd="0" presId="urn:microsoft.com/office/officeart/2005/8/layout/orgChart1"/>
    <dgm:cxn modelId="{9EF37838-B6DF-4A97-90D2-3332E640170A}" type="presParOf" srcId="{6815E95C-5562-4EF2-95E3-BFD7547F1352}" destId="{53C177AC-3B7E-48A3-8242-789DAB12055F}" srcOrd="1" destOrd="0" presId="urn:microsoft.com/office/officeart/2005/8/layout/orgChart1"/>
    <dgm:cxn modelId="{36F99D60-8653-4194-B4AC-B0244E947471}" type="presParOf" srcId="{C98255E1-4D11-46B3-8B11-7841D8A2A2E5}" destId="{67024C18-1A6A-4BF8-B7FF-79A4CFC3AA8A}" srcOrd="1" destOrd="0" presId="urn:microsoft.com/office/officeart/2005/8/layout/orgChart1"/>
    <dgm:cxn modelId="{B01D9AA1-2D46-4414-901B-0E2B4E8A6946}" type="presParOf" srcId="{67024C18-1A6A-4BF8-B7FF-79A4CFC3AA8A}" destId="{AD0A1382-404E-4480-9DCC-6218985DD69F}" srcOrd="0" destOrd="0" presId="urn:microsoft.com/office/officeart/2005/8/layout/orgChart1"/>
    <dgm:cxn modelId="{5CA0B070-DDA6-40B2-A207-485C786E55A4}" type="presParOf" srcId="{67024C18-1A6A-4BF8-B7FF-79A4CFC3AA8A}" destId="{979001D9-F769-4669-B206-B054EB8F97FC}" srcOrd="1" destOrd="0" presId="urn:microsoft.com/office/officeart/2005/8/layout/orgChart1"/>
    <dgm:cxn modelId="{C38DAAB0-4A0A-4195-9FD7-3FCF1BC1CC07}" type="presParOf" srcId="{979001D9-F769-4669-B206-B054EB8F97FC}" destId="{2B0DB96B-92F9-40C1-AFA8-B4A66096E3E0}" srcOrd="0" destOrd="0" presId="urn:microsoft.com/office/officeart/2005/8/layout/orgChart1"/>
    <dgm:cxn modelId="{0D26A04C-4E50-4003-8ED7-54794159FE90}" type="presParOf" srcId="{2B0DB96B-92F9-40C1-AFA8-B4A66096E3E0}" destId="{C9DC5845-0390-4FB1-83A3-17EB4C21E3DF}" srcOrd="0" destOrd="0" presId="urn:microsoft.com/office/officeart/2005/8/layout/orgChart1"/>
    <dgm:cxn modelId="{AD6A8E04-6115-41D6-B9A2-92CF5B5F89AB}" type="presParOf" srcId="{2B0DB96B-92F9-40C1-AFA8-B4A66096E3E0}" destId="{5E696FA8-167F-41B8-9E1E-CC2AFC8DD517}" srcOrd="1" destOrd="0" presId="urn:microsoft.com/office/officeart/2005/8/layout/orgChart1"/>
    <dgm:cxn modelId="{F228ABF9-EAB0-4010-8BC4-9D47743B6733}" type="presParOf" srcId="{979001D9-F769-4669-B206-B054EB8F97FC}" destId="{3A0D7D7B-C834-4A7C-960E-1DA51F0F5965}" srcOrd="1" destOrd="0" presId="urn:microsoft.com/office/officeart/2005/8/layout/orgChart1"/>
    <dgm:cxn modelId="{B6BBC15C-4FA9-464C-9123-0DB86AC95518}" type="presParOf" srcId="{979001D9-F769-4669-B206-B054EB8F97FC}" destId="{2301498A-45E1-487D-830D-C2423494492A}" srcOrd="2" destOrd="0" presId="urn:microsoft.com/office/officeart/2005/8/layout/orgChart1"/>
    <dgm:cxn modelId="{DE346DFB-A7A5-41C7-81F7-5BA460EB8C92}" type="presParOf" srcId="{C98255E1-4D11-46B3-8B11-7841D8A2A2E5}" destId="{5984E24F-75D5-4D1E-90A5-4C4B05B860CA}" srcOrd="2" destOrd="0" presId="urn:microsoft.com/office/officeart/2005/8/layout/orgChart1"/>
    <dgm:cxn modelId="{6C541062-6065-4752-A24C-E4935F9FFC75}" type="presParOf" srcId="{E21DAF5F-855C-4749-BD2C-9CA77F26BB4A}" destId="{4BA70AC8-5FCF-4010-945C-15B5FBF03F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3F0E8-6565-4274-8DF0-0569B6CBBB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7B3AEFA-193C-4F52-AA22-ED9717A402BA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smtClean="0"/>
            <a:t>Tonnta</a:t>
          </a:r>
          <a:endParaRPr lang="en-IE"/>
        </a:p>
      </dgm:t>
    </dgm:pt>
    <dgm:pt modelId="{B3F1F305-6371-4D4A-BC34-37BAB3F21F58}" type="parTrans" cxnId="{C0762A73-578D-4A14-BBAA-31380737A3F7}">
      <dgm:prSet/>
      <dgm:spPr/>
      <dgm:t>
        <a:bodyPr/>
        <a:lstStyle/>
        <a:p>
          <a:endParaRPr lang="en-IE"/>
        </a:p>
      </dgm:t>
    </dgm:pt>
    <dgm:pt modelId="{93FFC740-9A39-46F7-AB4F-13A59FC45410}" type="sibTrans" cxnId="{C0762A73-578D-4A14-BBAA-31380737A3F7}">
      <dgm:prSet/>
      <dgm:spPr/>
      <dgm:t>
        <a:bodyPr/>
        <a:lstStyle/>
        <a:p>
          <a:endParaRPr lang="en-IE"/>
        </a:p>
      </dgm:t>
    </dgm:pt>
    <dgm:pt modelId="{B52BA481-C777-4713-AE5D-7A36AF62B3D0}">
      <dgm:prSet phldrT="[Text]"/>
      <dgm:spPr/>
      <dgm:t>
        <a:bodyPr/>
        <a:lstStyle/>
        <a:p>
          <a:r>
            <a:rPr lang="en-IE" smtClean="0"/>
            <a:t>Fadtonn</a:t>
          </a:r>
        </a:p>
        <a:p>
          <a:r>
            <a:rPr lang="en-IE" smtClean="0"/>
            <a:t>(rópa, fuaim)</a:t>
          </a:r>
          <a:endParaRPr lang="en-IE"/>
        </a:p>
      </dgm:t>
    </dgm:pt>
    <dgm:pt modelId="{13AC8185-B7BF-4998-ABDC-B5D6E84B6C39}" type="parTrans" cxnId="{5748C061-31C9-4052-AE34-4666BDE059C5}">
      <dgm:prSet/>
      <dgm:spPr/>
      <dgm:t>
        <a:bodyPr/>
        <a:lstStyle/>
        <a:p>
          <a:endParaRPr lang="en-IE"/>
        </a:p>
      </dgm:t>
    </dgm:pt>
    <dgm:pt modelId="{3EB53F44-DA7B-4C1B-A3AB-005DC7BC445C}" type="sibTrans" cxnId="{5748C061-31C9-4052-AE34-4666BDE059C5}">
      <dgm:prSet/>
      <dgm:spPr/>
      <dgm:t>
        <a:bodyPr/>
        <a:lstStyle/>
        <a:p>
          <a:endParaRPr lang="en-IE"/>
        </a:p>
      </dgm:t>
    </dgm:pt>
    <dgm:pt modelId="{ED5ADA8E-83C9-439F-B67B-B0ABD6761A99}">
      <dgm:prSet phldrT="[Text]"/>
      <dgm:spPr/>
      <dgm:t>
        <a:bodyPr/>
        <a:lstStyle/>
        <a:p>
          <a:r>
            <a:rPr lang="en-IE" smtClean="0"/>
            <a:t>Trastonn</a:t>
          </a:r>
        </a:p>
        <a:p>
          <a:r>
            <a:rPr lang="en-IE" smtClean="0"/>
            <a:t>(Solas, UV, IR, X-ghathanna)</a:t>
          </a:r>
          <a:endParaRPr lang="en-IE"/>
        </a:p>
      </dgm:t>
    </dgm:pt>
    <dgm:pt modelId="{07F728B2-8A3F-4671-9DEE-B403713F297B}" type="parTrans" cxnId="{AF83F314-F951-4795-84CD-4327FC5C0704}">
      <dgm:prSet/>
      <dgm:spPr/>
      <dgm:t>
        <a:bodyPr/>
        <a:lstStyle/>
        <a:p>
          <a:endParaRPr lang="en-IE"/>
        </a:p>
      </dgm:t>
    </dgm:pt>
    <dgm:pt modelId="{E759F1EA-4FEE-4904-A517-7572BF578280}" type="sibTrans" cxnId="{AF83F314-F951-4795-84CD-4327FC5C0704}">
      <dgm:prSet/>
      <dgm:spPr/>
      <dgm:t>
        <a:bodyPr/>
        <a:lstStyle/>
        <a:p>
          <a:endParaRPr lang="en-IE"/>
        </a:p>
      </dgm:t>
    </dgm:pt>
    <dgm:pt modelId="{7B1EAB8E-66F1-4518-BF0C-74FABAD26E53}">
      <dgm:prSet/>
      <dgm:spPr>
        <a:solidFill>
          <a:srgbClr val="B581A2"/>
        </a:solidFill>
      </dgm:spPr>
      <dgm:t>
        <a:bodyPr/>
        <a:lstStyle/>
        <a:p>
          <a:r>
            <a:rPr lang="en-IE" smtClean="0"/>
            <a:t>Creathadh </a:t>
          </a:r>
          <a:r>
            <a:rPr lang="en-IE" smtClean="0">
              <a:solidFill>
                <a:srgbClr val="FF0000"/>
              </a:solidFill>
            </a:rPr>
            <a:t>comhthreomha</a:t>
          </a:r>
          <a:r>
            <a:rPr lang="en-IE" smtClean="0"/>
            <a:t>r le treo forleata na toinne</a:t>
          </a:r>
          <a:endParaRPr lang="en-IE"/>
        </a:p>
      </dgm:t>
    </dgm:pt>
    <dgm:pt modelId="{14E7717D-91C0-4CE7-A362-50F53F9EED24}" type="parTrans" cxnId="{5ACA1917-3ACE-4C74-8CDB-DF4CAAC8FFC1}">
      <dgm:prSet/>
      <dgm:spPr/>
      <dgm:t>
        <a:bodyPr/>
        <a:lstStyle/>
        <a:p>
          <a:endParaRPr lang="en-IE"/>
        </a:p>
      </dgm:t>
    </dgm:pt>
    <dgm:pt modelId="{630C8EA0-5118-4109-B56B-15F0F8F558D6}" type="sibTrans" cxnId="{5ACA1917-3ACE-4C74-8CDB-DF4CAAC8FFC1}">
      <dgm:prSet/>
      <dgm:spPr/>
      <dgm:t>
        <a:bodyPr/>
        <a:lstStyle/>
        <a:p>
          <a:endParaRPr lang="en-IE"/>
        </a:p>
      </dgm:t>
    </dgm:pt>
    <dgm:pt modelId="{2A5AE5C6-657D-4F6E-8FDC-1D807E873AA2}">
      <dgm:prSet/>
      <dgm:spPr>
        <a:solidFill>
          <a:srgbClr val="B581A2"/>
        </a:solidFill>
      </dgm:spPr>
      <dgm:t>
        <a:bodyPr/>
        <a:lstStyle/>
        <a:p>
          <a:r>
            <a:rPr lang="en-IE" smtClean="0"/>
            <a:t>Creathadh </a:t>
          </a:r>
          <a:r>
            <a:rPr lang="en-IE" smtClean="0">
              <a:solidFill>
                <a:srgbClr val="FF0000"/>
              </a:solidFill>
            </a:rPr>
            <a:t>ingéarach</a:t>
          </a:r>
          <a:r>
            <a:rPr lang="en-IE" smtClean="0"/>
            <a:t> le treoforleata na toinne</a:t>
          </a:r>
          <a:endParaRPr lang="en-IE"/>
        </a:p>
      </dgm:t>
    </dgm:pt>
    <dgm:pt modelId="{12F29422-5D82-4350-BA16-D3DADF1CE1A1}" type="parTrans" cxnId="{77BA3EFB-003F-484C-BD65-89B0E4DEDFAE}">
      <dgm:prSet/>
      <dgm:spPr/>
      <dgm:t>
        <a:bodyPr/>
        <a:lstStyle/>
        <a:p>
          <a:endParaRPr lang="en-IE"/>
        </a:p>
      </dgm:t>
    </dgm:pt>
    <dgm:pt modelId="{3E2FF701-07A2-4193-930D-DFF91EFC04BE}" type="sibTrans" cxnId="{77BA3EFB-003F-484C-BD65-89B0E4DEDFAE}">
      <dgm:prSet/>
      <dgm:spPr/>
      <dgm:t>
        <a:bodyPr/>
        <a:lstStyle/>
        <a:p>
          <a:endParaRPr lang="en-IE"/>
        </a:p>
      </dgm:t>
    </dgm:pt>
    <dgm:pt modelId="{6D3C9960-CD02-4C60-AB73-7AEF24894145}" type="pres">
      <dgm:prSet presAssocID="{64B3F0E8-6565-4274-8DF0-0569B6CBBB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E21DAF5F-855C-4749-BD2C-9CA77F26BB4A}" type="pres">
      <dgm:prSet presAssocID="{27B3AEFA-193C-4F52-AA22-ED9717A402BA}" presName="hierRoot1" presStyleCnt="0">
        <dgm:presLayoutVars>
          <dgm:hierBranch val="init"/>
        </dgm:presLayoutVars>
      </dgm:prSet>
      <dgm:spPr/>
    </dgm:pt>
    <dgm:pt modelId="{726968F0-660A-4E45-82F7-0E3F6BF7C6E4}" type="pres">
      <dgm:prSet presAssocID="{27B3AEFA-193C-4F52-AA22-ED9717A402BA}" presName="rootComposite1" presStyleCnt="0"/>
      <dgm:spPr/>
    </dgm:pt>
    <dgm:pt modelId="{D162E544-833B-499C-8B3A-5239A76EAC68}" type="pres">
      <dgm:prSet presAssocID="{27B3AEFA-193C-4F52-AA22-ED9717A402B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5F19D5E2-9CCA-497B-BA63-C40B166893BC}" type="pres">
      <dgm:prSet presAssocID="{27B3AEFA-193C-4F52-AA22-ED9717A402BA}" presName="rootConnector1" presStyleLbl="node1" presStyleIdx="0" presStyleCnt="0"/>
      <dgm:spPr/>
      <dgm:t>
        <a:bodyPr/>
        <a:lstStyle/>
        <a:p>
          <a:endParaRPr lang="en-IE"/>
        </a:p>
      </dgm:t>
    </dgm:pt>
    <dgm:pt modelId="{E78F579F-594D-41DC-87FE-9B18E3A66337}" type="pres">
      <dgm:prSet presAssocID="{27B3AEFA-193C-4F52-AA22-ED9717A402BA}" presName="hierChild2" presStyleCnt="0"/>
      <dgm:spPr/>
    </dgm:pt>
    <dgm:pt modelId="{62C3C0DB-F743-43C8-BAE9-D026FE8951D6}" type="pres">
      <dgm:prSet presAssocID="{13AC8185-B7BF-4998-ABDC-B5D6E84B6C39}" presName="Name37" presStyleLbl="parChTrans1D2" presStyleIdx="0" presStyleCnt="2"/>
      <dgm:spPr/>
      <dgm:t>
        <a:bodyPr/>
        <a:lstStyle/>
        <a:p>
          <a:endParaRPr lang="en-IE"/>
        </a:p>
      </dgm:t>
    </dgm:pt>
    <dgm:pt modelId="{05644BE2-E35A-46FF-8CB0-A9AFD74C3C55}" type="pres">
      <dgm:prSet presAssocID="{B52BA481-C777-4713-AE5D-7A36AF62B3D0}" presName="hierRoot2" presStyleCnt="0">
        <dgm:presLayoutVars>
          <dgm:hierBranch val="init"/>
        </dgm:presLayoutVars>
      </dgm:prSet>
      <dgm:spPr/>
    </dgm:pt>
    <dgm:pt modelId="{30071828-2D22-4940-BF7D-12AE5851B320}" type="pres">
      <dgm:prSet presAssocID="{B52BA481-C777-4713-AE5D-7A36AF62B3D0}" presName="rootComposite" presStyleCnt="0"/>
      <dgm:spPr/>
    </dgm:pt>
    <dgm:pt modelId="{5A9162B3-2CBC-4725-8333-47A23A75CEE9}" type="pres">
      <dgm:prSet presAssocID="{B52BA481-C777-4713-AE5D-7A36AF62B3D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951A915A-90EC-4494-8D91-60ECA0C94CBD}" type="pres">
      <dgm:prSet presAssocID="{B52BA481-C777-4713-AE5D-7A36AF62B3D0}" presName="rootConnector" presStyleLbl="node2" presStyleIdx="0" presStyleCnt="2"/>
      <dgm:spPr/>
      <dgm:t>
        <a:bodyPr/>
        <a:lstStyle/>
        <a:p>
          <a:endParaRPr lang="en-IE"/>
        </a:p>
      </dgm:t>
    </dgm:pt>
    <dgm:pt modelId="{6AAAB9F4-934A-4980-B039-F3DC0F154185}" type="pres">
      <dgm:prSet presAssocID="{B52BA481-C777-4713-AE5D-7A36AF62B3D0}" presName="hierChild4" presStyleCnt="0"/>
      <dgm:spPr/>
    </dgm:pt>
    <dgm:pt modelId="{B5D09CDD-BB18-4930-9B7D-33AE6CCF54CD}" type="pres">
      <dgm:prSet presAssocID="{14E7717D-91C0-4CE7-A362-50F53F9EED24}" presName="Name37" presStyleLbl="parChTrans1D3" presStyleIdx="0" presStyleCnt="2"/>
      <dgm:spPr/>
      <dgm:t>
        <a:bodyPr/>
        <a:lstStyle/>
        <a:p>
          <a:endParaRPr lang="en-IE"/>
        </a:p>
      </dgm:t>
    </dgm:pt>
    <dgm:pt modelId="{FD0B312B-45BB-4CCC-AD7E-AB2FBDF9578E}" type="pres">
      <dgm:prSet presAssocID="{7B1EAB8E-66F1-4518-BF0C-74FABAD26E53}" presName="hierRoot2" presStyleCnt="0">
        <dgm:presLayoutVars>
          <dgm:hierBranch val="init"/>
        </dgm:presLayoutVars>
      </dgm:prSet>
      <dgm:spPr/>
    </dgm:pt>
    <dgm:pt modelId="{9A45CCF5-8360-45F5-AE90-53EA8FD2A140}" type="pres">
      <dgm:prSet presAssocID="{7B1EAB8E-66F1-4518-BF0C-74FABAD26E53}" presName="rootComposite" presStyleCnt="0"/>
      <dgm:spPr/>
    </dgm:pt>
    <dgm:pt modelId="{AA235A37-D5A0-4EBD-BB10-F6B628A22B60}" type="pres">
      <dgm:prSet presAssocID="{7B1EAB8E-66F1-4518-BF0C-74FABAD26E5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FD058DEF-CFB1-47BE-8DF9-DEF7902CC6F8}" type="pres">
      <dgm:prSet presAssocID="{7B1EAB8E-66F1-4518-BF0C-74FABAD26E53}" presName="rootConnector" presStyleLbl="node3" presStyleIdx="0" presStyleCnt="2"/>
      <dgm:spPr/>
      <dgm:t>
        <a:bodyPr/>
        <a:lstStyle/>
        <a:p>
          <a:endParaRPr lang="en-IE"/>
        </a:p>
      </dgm:t>
    </dgm:pt>
    <dgm:pt modelId="{86BE8944-5F0C-4DE2-8F76-40453AF898B6}" type="pres">
      <dgm:prSet presAssocID="{7B1EAB8E-66F1-4518-BF0C-74FABAD26E53}" presName="hierChild4" presStyleCnt="0"/>
      <dgm:spPr/>
    </dgm:pt>
    <dgm:pt modelId="{DFBFD6B3-3D9D-4533-B648-6834EB2349D4}" type="pres">
      <dgm:prSet presAssocID="{7B1EAB8E-66F1-4518-BF0C-74FABAD26E53}" presName="hierChild5" presStyleCnt="0"/>
      <dgm:spPr/>
    </dgm:pt>
    <dgm:pt modelId="{EC10EC6B-D534-4355-9F77-2F530BB8006A}" type="pres">
      <dgm:prSet presAssocID="{B52BA481-C777-4713-AE5D-7A36AF62B3D0}" presName="hierChild5" presStyleCnt="0"/>
      <dgm:spPr/>
    </dgm:pt>
    <dgm:pt modelId="{0200C949-9797-47D9-9D92-7FB33F18D5EB}" type="pres">
      <dgm:prSet presAssocID="{07F728B2-8A3F-4671-9DEE-B403713F297B}" presName="Name37" presStyleLbl="parChTrans1D2" presStyleIdx="1" presStyleCnt="2"/>
      <dgm:spPr/>
      <dgm:t>
        <a:bodyPr/>
        <a:lstStyle/>
        <a:p>
          <a:endParaRPr lang="en-IE"/>
        </a:p>
      </dgm:t>
    </dgm:pt>
    <dgm:pt modelId="{C98255E1-4D11-46B3-8B11-7841D8A2A2E5}" type="pres">
      <dgm:prSet presAssocID="{ED5ADA8E-83C9-439F-B67B-B0ABD6761A99}" presName="hierRoot2" presStyleCnt="0">
        <dgm:presLayoutVars>
          <dgm:hierBranch val="init"/>
        </dgm:presLayoutVars>
      </dgm:prSet>
      <dgm:spPr/>
    </dgm:pt>
    <dgm:pt modelId="{6815E95C-5562-4EF2-95E3-BFD7547F1352}" type="pres">
      <dgm:prSet presAssocID="{ED5ADA8E-83C9-439F-B67B-B0ABD6761A99}" presName="rootComposite" presStyleCnt="0"/>
      <dgm:spPr/>
    </dgm:pt>
    <dgm:pt modelId="{EEC09B64-2DCE-40F9-9F8E-7B0590712A34}" type="pres">
      <dgm:prSet presAssocID="{ED5ADA8E-83C9-439F-B67B-B0ABD6761A9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53C177AC-3B7E-48A3-8242-789DAB12055F}" type="pres">
      <dgm:prSet presAssocID="{ED5ADA8E-83C9-439F-B67B-B0ABD6761A99}" presName="rootConnector" presStyleLbl="node2" presStyleIdx="1" presStyleCnt="2"/>
      <dgm:spPr/>
      <dgm:t>
        <a:bodyPr/>
        <a:lstStyle/>
        <a:p>
          <a:endParaRPr lang="en-IE"/>
        </a:p>
      </dgm:t>
    </dgm:pt>
    <dgm:pt modelId="{67024C18-1A6A-4BF8-B7FF-79A4CFC3AA8A}" type="pres">
      <dgm:prSet presAssocID="{ED5ADA8E-83C9-439F-B67B-B0ABD6761A99}" presName="hierChild4" presStyleCnt="0"/>
      <dgm:spPr/>
    </dgm:pt>
    <dgm:pt modelId="{6C5163D9-5F8E-46A1-B2F7-D5527E42AE93}" type="pres">
      <dgm:prSet presAssocID="{12F29422-5D82-4350-BA16-D3DADF1CE1A1}" presName="Name37" presStyleLbl="parChTrans1D3" presStyleIdx="1" presStyleCnt="2"/>
      <dgm:spPr/>
      <dgm:t>
        <a:bodyPr/>
        <a:lstStyle/>
        <a:p>
          <a:endParaRPr lang="en-IE"/>
        </a:p>
      </dgm:t>
    </dgm:pt>
    <dgm:pt modelId="{CCABED6C-D0AD-4350-9C0E-513178D8FC71}" type="pres">
      <dgm:prSet presAssocID="{2A5AE5C6-657D-4F6E-8FDC-1D807E873AA2}" presName="hierRoot2" presStyleCnt="0">
        <dgm:presLayoutVars>
          <dgm:hierBranch val="init"/>
        </dgm:presLayoutVars>
      </dgm:prSet>
      <dgm:spPr/>
    </dgm:pt>
    <dgm:pt modelId="{920ECC82-5417-41BA-94B8-BF425C8B4AD1}" type="pres">
      <dgm:prSet presAssocID="{2A5AE5C6-657D-4F6E-8FDC-1D807E873AA2}" presName="rootComposite" presStyleCnt="0"/>
      <dgm:spPr/>
    </dgm:pt>
    <dgm:pt modelId="{6F4ED416-54B4-4533-BBF5-3E97B581B8FB}" type="pres">
      <dgm:prSet presAssocID="{2A5AE5C6-657D-4F6E-8FDC-1D807E873AA2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93625A3D-8B30-4820-8DB9-CBE640951348}" type="pres">
      <dgm:prSet presAssocID="{2A5AE5C6-657D-4F6E-8FDC-1D807E873AA2}" presName="rootConnector" presStyleLbl="node3" presStyleIdx="1" presStyleCnt="2"/>
      <dgm:spPr/>
      <dgm:t>
        <a:bodyPr/>
        <a:lstStyle/>
        <a:p>
          <a:endParaRPr lang="en-IE"/>
        </a:p>
      </dgm:t>
    </dgm:pt>
    <dgm:pt modelId="{EB056E04-A361-4C17-A103-A4191DE194B2}" type="pres">
      <dgm:prSet presAssocID="{2A5AE5C6-657D-4F6E-8FDC-1D807E873AA2}" presName="hierChild4" presStyleCnt="0"/>
      <dgm:spPr/>
    </dgm:pt>
    <dgm:pt modelId="{58B6BEB0-EC0C-41EA-B3B0-8199FFED4CAB}" type="pres">
      <dgm:prSet presAssocID="{2A5AE5C6-657D-4F6E-8FDC-1D807E873AA2}" presName="hierChild5" presStyleCnt="0"/>
      <dgm:spPr/>
    </dgm:pt>
    <dgm:pt modelId="{5984E24F-75D5-4D1E-90A5-4C4B05B860CA}" type="pres">
      <dgm:prSet presAssocID="{ED5ADA8E-83C9-439F-B67B-B0ABD6761A99}" presName="hierChild5" presStyleCnt="0"/>
      <dgm:spPr/>
    </dgm:pt>
    <dgm:pt modelId="{4BA70AC8-5FCF-4010-945C-15B5FBF03F33}" type="pres">
      <dgm:prSet presAssocID="{27B3AEFA-193C-4F52-AA22-ED9717A402BA}" presName="hierChild3" presStyleCnt="0"/>
      <dgm:spPr/>
    </dgm:pt>
  </dgm:ptLst>
  <dgm:cxnLst>
    <dgm:cxn modelId="{204A02B4-5AF5-4274-B817-660365C04037}" type="presOf" srcId="{27B3AEFA-193C-4F52-AA22-ED9717A402BA}" destId="{5F19D5E2-9CCA-497B-BA63-C40B166893BC}" srcOrd="1" destOrd="0" presId="urn:microsoft.com/office/officeart/2005/8/layout/orgChart1"/>
    <dgm:cxn modelId="{83E12A4C-561C-4211-B9E5-2DFEB1210309}" type="presOf" srcId="{2A5AE5C6-657D-4F6E-8FDC-1D807E873AA2}" destId="{93625A3D-8B30-4820-8DB9-CBE640951348}" srcOrd="1" destOrd="0" presId="urn:microsoft.com/office/officeart/2005/8/layout/orgChart1"/>
    <dgm:cxn modelId="{6F1BC9B0-0A70-4833-A4FC-03CE5F3EB641}" type="presOf" srcId="{B52BA481-C777-4713-AE5D-7A36AF62B3D0}" destId="{951A915A-90EC-4494-8D91-60ECA0C94CBD}" srcOrd="1" destOrd="0" presId="urn:microsoft.com/office/officeart/2005/8/layout/orgChart1"/>
    <dgm:cxn modelId="{470850A4-2188-4344-8065-5F45D6BBD211}" type="presOf" srcId="{12F29422-5D82-4350-BA16-D3DADF1CE1A1}" destId="{6C5163D9-5F8E-46A1-B2F7-D5527E42AE93}" srcOrd="0" destOrd="0" presId="urn:microsoft.com/office/officeart/2005/8/layout/orgChart1"/>
    <dgm:cxn modelId="{96FF26C6-80C6-4422-9288-1DB7409CA560}" type="presOf" srcId="{27B3AEFA-193C-4F52-AA22-ED9717A402BA}" destId="{D162E544-833B-499C-8B3A-5239A76EAC68}" srcOrd="0" destOrd="0" presId="urn:microsoft.com/office/officeart/2005/8/layout/orgChart1"/>
    <dgm:cxn modelId="{77BA3EFB-003F-484C-BD65-89B0E4DEDFAE}" srcId="{ED5ADA8E-83C9-439F-B67B-B0ABD6761A99}" destId="{2A5AE5C6-657D-4F6E-8FDC-1D807E873AA2}" srcOrd="0" destOrd="0" parTransId="{12F29422-5D82-4350-BA16-D3DADF1CE1A1}" sibTransId="{3E2FF701-07A2-4193-930D-DFF91EFC04BE}"/>
    <dgm:cxn modelId="{AB8499E8-7C54-46EA-A444-5BD453881160}" type="presOf" srcId="{14E7717D-91C0-4CE7-A362-50F53F9EED24}" destId="{B5D09CDD-BB18-4930-9B7D-33AE6CCF54CD}" srcOrd="0" destOrd="0" presId="urn:microsoft.com/office/officeart/2005/8/layout/orgChart1"/>
    <dgm:cxn modelId="{7D973CB4-945C-4136-B186-6B93646ECF71}" type="presOf" srcId="{07F728B2-8A3F-4671-9DEE-B403713F297B}" destId="{0200C949-9797-47D9-9D92-7FB33F18D5EB}" srcOrd="0" destOrd="0" presId="urn:microsoft.com/office/officeart/2005/8/layout/orgChart1"/>
    <dgm:cxn modelId="{D89BDB37-702E-47C9-84CF-B0460C18E029}" type="presOf" srcId="{64B3F0E8-6565-4274-8DF0-0569B6CBBBBA}" destId="{6D3C9960-CD02-4C60-AB73-7AEF24894145}" srcOrd="0" destOrd="0" presId="urn:microsoft.com/office/officeart/2005/8/layout/orgChart1"/>
    <dgm:cxn modelId="{764EA5C7-D8BC-4965-B90F-ABA9D49C4BFC}" type="presOf" srcId="{B52BA481-C777-4713-AE5D-7A36AF62B3D0}" destId="{5A9162B3-2CBC-4725-8333-47A23A75CEE9}" srcOrd="0" destOrd="0" presId="urn:microsoft.com/office/officeart/2005/8/layout/orgChart1"/>
    <dgm:cxn modelId="{1E322373-FB23-444C-9F0B-1B2135B05EA6}" type="presOf" srcId="{ED5ADA8E-83C9-439F-B67B-B0ABD6761A99}" destId="{53C177AC-3B7E-48A3-8242-789DAB12055F}" srcOrd="1" destOrd="0" presId="urn:microsoft.com/office/officeart/2005/8/layout/orgChart1"/>
    <dgm:cxn modelId="{B376A063-B42A-4077-80C7-A5285A7AB3C5}" type="presOf" srcId="{7B1EAB8E-66F1-4518-BF0C-74FABAD26E53}" destId="{FD058DEF-CFB1-47BE-8DF9-DEF7902CC6F8}" srcOrd="1" destOrd="0" presId="urn:microsoft.com/office/officeart/2005/8/layout/orgChart1"/>
    <dgm:cxn modelId="{5ACA1917-3ACE-4C74-8CDB-DF4CAAC8FFC1}" srcId="{B52BA481-C777-4713-AE5D-7A36AF62B3D0}" destId="{7B1EAB8E-66F1-4518-BF0C-74FABAD26E53}" srcOrd="0" destOrd="0" parTransId="{14E7717D-91C0-4CE7-A362-50F53F9EED24}" sibTransId="{630C8EA0-5118-4109-B56B-15F0F8F558D6}"/>
    <dgm:cxn modelId="{2AAB30D0-8531-4E43-BDFF-631C627EE0FC}" type="presOf" srcId="{ED5ADA8E-83C9-439F-B67B-B0ABD6761A99}" destId="{EEC09B64-2DCE-40F9-9F8E-7B0590712A34}" srcOrd="0" destOrd="0" presId="urn:microsoft.com/office/officeart/2005/8/layout/orgChart1"/>
    <dgm:cxn modelId="{1AD5EC6C-4E7E-4E3F-AAD5-4B35E604030E}" type="presOf" srcId="{13AC8185-B7BF-4998-ABDC-B5D6E84B6C39}" destId="{62C3C0DB-F743-43C8-BAE9-D026FE8951D6}" srcOrd="0" destOrd="0" presId="urn:microsoft.com/office/officeart/2005/8/layout/orgChart1"/>
    <dgm:cxn modelId="{5748C061-31C9-4052-AE34-4666BDE059C5}" srcId="{27B3AEFA-193C-4F52-AA22-ED9717A402BA}" destId="{B52BA481-C777-4713-AE5D-7A36AF62B3D0}" srcOrd="0" destOrd="0" parTransId="{13AC8185-B7BF-4998-ABDC-B5D6E84B6C39}" sibTransId="{3EB53F44-DA7B-4C1B-A3AB-005DC7BC445C}"/>
    <dgm:cxn modelId="{0AEE9065-7389-4D61-81B9-BD75D7C31E5E}" type="presOf" srcId="{7B1EAB8E-66F1-4518-BF0C-74FABAD26E53}" destId="{AA235A37-D5A0-4EBD-BB10-F6B628A22B60}" srcOrd="0" destOrd="0" presId="urn:microsoft.com/office/officeart/2005/8/layout/orgChart1"/>
    <dgm:cxn modelId="{03AB5916-A6B3-4C13-9ED3-838AEA539B3A}" type="presOf" srcId="{2A5AE5C6-657D-4F6E-8FDC-1D807E873AA2}" destId="{6F4ED416-54B4-4533-BBF5-3E97B581B8FB}" srcOrd="0" destOrd="0" presId="urn:microsoft.com/office/officeart/2005/8/layout/orgChart1"/>
    <dgm:cxn modelId="{C0762A73-578D-4A14-BBAA-31380737A3F7}" srcId="{64B3F0E8-6565-4274-8DF0-0569B6CBBBBA}" destId="{27B3AEFA-193C-4F52-AA22-ED9717A402BA}" srcOrd="0" destOrd="0" parTransId="{B3F1F305-6371-4D4A-BC34-37BAB3F21F58}" sibTransId="{93FFC740-9A39-46F7-AB4F-13A59FC45410}"/>
    <dgm:cxn modelId="{AF83F314-F951-4795-84CD-4327FC5C0704}" srcId="{27B3AEFA-193C-4F52-AA22-ED9717A402BA}" destId="{ED5ADA8E-83C9-439F-B67B-B0ABD6761A99}" srcOrd="1" destOrd="0" parTransId="{07F728B2-8A3F-4671-9DEE-B403713F297B}" sibTransId="{E759F1EA-4FEE-4904-A517-7572BF578280}"/>
    <dgm:cxn modelId="{725FB0AA-D231-413D-B906-49042D11DF1E}" type="presParOf" srcId="{6D3C9960-CD02-4C60-AB73-7AEF24894145}" destId="{E21DAF5F-855C-4749-BD2C-9CA77F26BB4A}" srcOrd="0" destOrd="0" presId="urn:microsoft.com/office/officeart/2005/8/layout/orgChart1"/>
    <dgm:cxn modelId="{2DF494C7-06B0-4884-8C42-4C89982DD86E}" type="presParOf" srcId="{E21DAF5F-855C-4749-BD2C-9CA77F26BB4A}" destId="{726968F0-660A-4E45-82F7-0E3F6BF7C6E4}" srcOrd="0" destOrd="0" presId="urn:microsoft.com/office/officeart/2005/8/layout/orgChart1"/>
    <dgm:cxn modelId="{86361D7F-F7EC-43C4-B717-7854CB349F82}" type="presParOf" srcId="{726968F0-660A-4E45-82F7-0E3F6BF7C6E4}" destId="{D162E544-833B-499C-8B3A-5239A76EAC68}" srcOrd="0" destOrd="0" presId="urn:microsoft.com/office/officeart/2005/8/layout/orgChart1"/>
    <dgm:cxn modelId="{27C54EF4-C0A3-4AB6-8089-859859BC245B}" type="presParOf" srcId="{726968F0-660A-4E45-82F7-0E3F6BF7C6E4}" destId="{5F19D5E2-9CCA-497B-BA63-C40B166893BC}" srcOrd="1" destOrd="0" presId="urn:microsoft.com/office/officeart/2005/8/layout/orgChart1"/>
    <dgm:cxn modelId="{3067397E-D1F6-4C09-AEE6-D9FAC4A5E268}" type="presParOf" srcId="{E21DAF5F-855C-4749-BD2C-9CA77F26BB4A}" destId="{E78F579F-594D-41DC-87FE-9B18E3A66337}" srcOrd="1" destOrd="0" presId="urn:microsoft.com/office/officeart/2005/8/layout/orgChart1"/>
    <dgm:cxn modelId="{0B44FA65-13CE-4AAE-992A-FF92F1FAA260}" type="presParOf" srcId="{E78F579F-594D-41DC-87FE-9B18E3A66337}" destId="{62C3C0DB-F743-43C8-BAE9-D026FE8951D6}" srcOrd="0" destOrd="0" presId="urn:microsoft.com/office/officeart/2005/8/layout/orgChart1"/>
    <dgm:cxn modelId="{F62D7E0C-72B7-43B4-8793-3650CB2DFC15}" type="presParOf" srcId="{E78F579F-594D-41DC-87FE-9B18E3A66337}" destId="{05644BE2-E35A-46FF-8CB0-A9AFD74C3C55}" srcOrd="1" destOrd="0" presId="urn:microsoft.com/office/officeart/2005/8/layout/orgChart1"/>
    <dgm:cxn modelId="{7C951302-ACB8-46E8-B097-D6D8DE34412A}" type="presParOf" srcId="{05644BE2-E35A-46FF-8CB0-A9AFD74C3C55}" destId="{30071828-2D22-4940-BF7D-12AE5851B320}" srcOrd="0" destOrd="0" presId="urn:microsoft.com/office/officeart/2005/8/layout/orgChart1"/>
    <dgm:cxn modelId="{B55AD7DB-96A0-476B-8B31-75672B282203}" type="presParOf" srcId="{30071828-2D22-4940-BF7D-12AE5851B320}" destId="{5A9162B3-2CBC-4725-8333-47A23A75CEE9}" srcOrd="0" destOrd="0" presId="urn:microsoft.com/office/officeart/2005/8/layout/orgChart1"/>
    <dgm:cxn modelId="{F019C3E8-A6E4-47D8-9359-FD90670089BE}" type="presParOf" srcId="{30071828-2D22-4940-BF7D-12AE5851B320}" destId="{951A915A-90EC-4494-8D91-60ECA0C94CBD}" srcOrd="1" destOrd="0" presId="urn:microsoft.com/office/officeart/2005/8/layout/orgChart1"/>
    <dgm:cxn modelId="{CA228DD6-72B5-4C8F-9B51-DEAAD32E908E}" type="presParOf" srcId="{05644BE2-E35A-46FF-8CB0-A9AFD74C3C55}" destId="{6AAAB9F4-934A-4980-B039-F3DC0F154185}" srcOrd="1" destOrd="0" presId="urn:microsoft.com/office/officeart/2005/8/layout/orgChart1"/>
    <dgm:cxn modelId="{F497C3A6-8382-4139-91BD-45B32F9C641B}" type="presParOf" srcId="{6AAAB9F4-934A-4980-B039-F3DC0F154185}" destId="{B5D09CDD-BB18-4930-9B7D-33AE6CCF54CD}" srcOrd="0" destOrd="0" presId="urn:microsoft.com/office/officeart/2005/8/layout/orgChart1"/>
    <dgm:cxn modelId="{8A2EB1D3-F2D6-471E-BCD4-23F941713A3F}" type="presParOf" srcId="{6AAAB9F4-934A-4980-B039-F3DC0F154185}" destId="{FD0B312B-45BB-4CCC-AD7E-AB2FBDF9578E}" srcOrd="1" destOrd="0" presId="urn:microsoft.com/office/officeart/2005/8/layout/orgChart1"/>
    <dgm:cxn modelId="{6ABDAA2D-B8AD-4A96-8152-333B729E5ADC}" type="presParOf" srcId="{FD0B312B-45BB-4CCC-AD7E-AB2FBDF9578E}" destId="{9A45CCF5-8360-45F5-AE90-53EA8FD2A140}" srcOrd="0" destOrd="0" presId="urn:microsoft.com/office/officeart/2005/8/layout/orgChart1"/>
    <dgm:cxn modelId="{62C431AE-6029-4092-B83B-7EEEB0C1673E}" type="presParOf" srcId="{9A45CCF5-8360-45F5-AE90-53EA8FD2A140}" destId="{AA235A37-D5A0-4EBD-BB10-F6B628A22B60}" srcOrd="0" destOrd="0" presId="urn:microsoft.com/office/officeart/2005/8/layout/orgChart1"/>
    <dgm:cxn modelId="{23A62CE0-2BC5-4608-9FC8-D9D4C57CFCDC}" type="presParOf" srcId="{9A45CCF5-8360-45F5-AE90-53EA8FD2A140}" destId="{FD058DEF-CFB1-47BE-8DF9-DEF7902CC6F8}" srcOrd="1" destOrd="0" presId="urn:microsoft.com/office/officeart/2005/8/layout/orgChart1"/>
    <dgm:cxn modelId="{E194FD32-F8DF-48D5-9738-B28497610651}" type="presParOf" srcId="{FD0B312B-45BB-4CCC-AD7E-AB2FBDF9578E}" destId="{86BE8944-5F0C-4DE2-8F76-40453AF898B6}" srcOrd="1" destOrd="0" presId="urn:microsoft.com/office/officeart/2005/8/layout/orgChart1"/>
    <dgm:cxn modelId="{603F9523-74E4-42E2-8A10-559F39E876CF}" type="presParOf" srcId="{FD0B312B-45BB-4CCC-AD7E-AB2FBDF9578E}" destId="{DFBFD6B3-3D9D-4533-B648-6834EB2349D4}" srcOrd="2" destOrd="0" presId="urn:microsoft.com/office/officeart/2005/8/layout/orgChart1"/>
    <dgm:cxn modelId="{98005E1D-BFED-484C-879C-7DBBD2250B53}" type="presParOf" srcId="{05644BE2-E35A-46FF-8CB0-A9AFD74C3C55}" destId="{EC10EC6B-D534-4355-9F77-2F530BB8006A}" srcOrd="2" destOrd="0" presId="urn:microsoft.com/office/officeart/2005/8/layout/orgChart1"/>
    <dgm:cxn modelId="{A53D8A81-93B8-4A13-96F8-4E1D3EB66E1E}" type="presParOf" srcId="{E78F579F-594D-41DC-87FE-9B18E3A66337}" destId="{0200C949-9797-47D9-9D92-7FB33F18D5EB}" srcOrd="2" destOrd="0" presId="urn:microsoft.com/office/officeart/2005/8/layout/orgChart1"/>
    <dgm:cxn modelId="{45244514-9424-4FB4-8F01-076BCA62CA92}" type="presParOf" srcId="{E78F579F-594D-41DC-87FE-9B18E3A66337}" destId="{C98255E1-4D11-46B3-8B11-7841D8A2A2E5}" srcOrd="3" destOrd="0" presId="urn:microsoft.com/office/officeart/2005/8/layout/orgChart1"/>
    <dgm:cxn modelId="{FBD19549-968C-4965-8838-41426748BD8D}" type="presParOf" srcId="{C98255E1-4D11-46B3-8B11-7841D8A2A2E5}" destId="{6815E95C-5562-4EF2-95E3-BFD7547F1352}" srcOrd="0" destOrd="0" presId="urn:microsoft.com/office/officeart/2005/8/layout/orgChart1"/>
    <dgm:cxn modelId="{4C5232C5-58C4-47AE-A56A-CCF6F59E1B7A}" type="presParOf" srcId="{6815E95C-5562-4EF2-95E3-BFD7547F1352}" destId="{EEC09B64-2DCE-40F9-9F8E-7B0590712A34}" srcOrd="0" destOrd="0" presId="urn:microsoft.com/office/officeart/2005/8/layout/orgChart1"/>
    <dgm:cxn modelId="{E797018F-578C-4EE0-835D-1B50E8BAB2BF}" type="presParOf" srcId="{6815E95C-5562-4EF2-95E3-BFD7547F1352}" destId="{53C177AC-3B7E-48A3-8242-789DAB12055F}" srcOrd="1" destOrd="0" presId="urn:microsoft.com/office/officeart/2005/8/layout/orgChart1"/>
    <dgm:cxn modelId="{7B5D359C-C603-456D-80A6-3BB2AB5A6453}" type="presParOf" srcId="{C98255E1-4D11-46B3-8B11-7841D8A2A2E5}" destId="{67024C18-1A6A-4BF8-B7FF-79A4CFC3AA8A}" srcOrd="1" destOrd="0" presId="urn:microsoft.com/office/officeart/2005/8/layout/orgChart1"/>
    <dgm:cxn modelId="{2104B978-E211-424B-A151-D237996E37EF}" type="presParOf" srcId="{67024C18-1A6A-4BF8-B7FF-79A4CFC3AA8A}" destId="{6C5163D9-5F8E-46A1-B2F7-D5527E42AE93}" srcOrd="0" destOrd="0" presId="urn:microsoft.com/office/officeart/2005/8/layout/orgChart1"/>
    <dgm:cxn modelId="{7718A8CB-FF56-48B1-9196-BE7422DC77F1}" type="presParOf" srcId="{67024C18-1A6A-4BF8-B7FF-79A4CFC3AA8A}" destId="{CCABED6C-D0AD-4350-9C0E-513178D8FC71}" srcOrd="1" destOrd="0" presId="urn:microsoft.com/office/officeart/2005/8/layout/orgChart1"/>
    <dgm:cxn modelId="{F91366B1-AE42-4A47-9DA9-FE9FD840D3F9}" type="presParOf" srcId="{CCABED6C-D0AD-4350-9C0E-513178D8FC71}" destId="{920ECC82-5417-41BA-94B8-BF425C8B4AD1}" srcOrd="0" destOrd="0" presId="urn:microsoft.com/office/officeart/2005/8/layout/orgChart1"/>
    <dgm:cxn modelId="{F79754B5-AD03-438E-99FF-9F5EB9807F35}" type="presParOf" srcId="{920ECC82-5417-41BA-94B8-BF425C8B4AD1}" destId="{6F4ED416-54B4-4533-BBF5-3E97B581B8FB}" srcOrd="0" destOrd="0" presId="urn:microsoft.com/office/officeart/2005/8/layout/orgChart1"/>
    <dgm:cxn modelId="{829072AE-86F9-45DA-A881-C047D0453E3B}" type="presParOf" srcId="{920ECC82-5417-41BA-94B8-BF425C8B4AD1}" destId="{93625A3D-8B30-4820-8DB9-CBE640951348}" srcOrd="1" destOrd="0" presId="urn:microsoft.com/office/officeart/2005/8/layout/orgChart1"/>
    <dgm:cxn modelId="{45ED32EB-53BD-4217-951F-195B5ECF1971}" type="presParOf" srcId="{CCABED6C-D0AD-4350-9C0E-513178D8FC71}" destId="{EB056E04-A361-4C17-A103-A4191DE194B2}" srcOrd="1" destOrd="0" presId="urn:microsoft.com/office/officeart/2005/8/layout/orgChart1"/>
    <dgm:cxn modelId="{7318F44A-827E-4A88-9266-740C9D14D721}" type="presParOf" srcId="{CCABED6C-D0AD-4350-9C0E-513178D8FC71}" destId="{58B6BEB0-EC0C-41EA-B3B0-8199FFED4CAB}" srcOrd="2" destOrd="0" presId="urn:microsoft.com/office/officeart/2005/8/layout/orgChart1"/>
    <dgm:cxn modelId="{AD2AFFFD-D6F6-40A9-90D9-13311805F02C}" type="presParOf" srcId="{C98255E1-4D11-46B3-8B11-7841D8A2A2E5}" destId="{5984E24F-75D5-4D1E-90A5-4C4B05B860CA}" srcOrd="2" destOrd="0" presId="urn:microsoft.com/office/officeart/2005/8/layout/orgChart1"/>
    <dgm:cxn modelId="{E0BD6BB8-688E-452D-AD26-43547FDA8BA6}" type="presParOf" srcId="{E21DAF5F-855C-4749-BD2C-9CA77F26BB4A}" destId="{4BA70AC8-5FCF-4010-945C-15B5FBF03F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3F0E8-6565-4274-8DF0-0569B6CBBB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7B3AEFA-193C-4F52-AA22-ED9717A402BA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E" smtClean="0"/>
            <a:t>Tonnta</a:t>
          </a:r>
          <a:endParaRPr lang="en-IE"/>
        </a:p>
      </dgm:t>
    </dgm:pt>
    <dgm:pt modelId="{B3F1F305-6371-4D4A-BC34-37BAB3F21F58}" type="parTrans" cxnId="{C0762A73-578D-4A14-BBAA-31380737A3F7}">
      <dgm:prSet/>
      <dgm:spPr/>
      <dgm:t>
        <a:bodyPr/>
        <a:lstStyle/>
        <a:p>
          <a:endParaRPr lang="en-IE"/>
        </a:p>
      </dgm:t>
    </dgm:pt>
    <dgm:pt modelId="{93FFC740-9A39-46F7-AB4F-13A59FC45410}" type="sibTrans" cxnId="{C0762A73-578D-4A14-BBAA-31380737A3F7}">
      <dgm:prSet/>
      <dgm:spPr/>
      <dgm:t>
        <a:bodyPr/>
        <a:lstStyle/>
        <a:p>
          <a:endParaRPr lang="en-IE"/>
        </a:p>
      </dgm:t>
    </dgm:pt>
    <dgm:pt modelId="{B52BA481-C777-4713-AE5D-7A36AF62B3D0}">
      <dgm:prSet phldrT="[Text]"/>
      <dgm:spPr/>
      <dgm:t>
        <a:bodyPr/>
        <a:lstStyle/>
        <a:p>
          <a:r>
            <a:rPr lang="en-IE" b="1" smtClean="0"/>
            <a:t>Taistil</a:t>
          </a:r>
        </a:p>
        <a:p>
          <a:r>
            <a:rPr lang="en-IE" b="1" smtClean="0"/>
            <a:t>(uisce,)</a:t>
          </a:r>
          <a:endParaRPr lang="en-IE" b="1"/>
        </a:p>
      </dgm:t>
    </dgm:pt>
    <dgm:pt modelId="{13AC8185-B7BF-4998-ABDC-B5D6E84B6C39}" type="parTrans" cxnId="{5748C061-31C9-4052-AE34-4666BDE059C5}">
      <dgm:prSet/>
      <dgm:spPr/>
      <dgm:t>
        <a:bodyPr/>
        <a:lstStyle/>
        <a:p>
          <a:endParaRPr lang="en-IE"/>
        </a:p>
      </dgm:t>
    </dgm:pt>
    <dgm:pt modelId="{3EB53F44-DA7B-4C1B-A3AB-005DC7BC445C}" type="sibTrans" cxnId="{5748C061-31C9-4052-AE34-4666BDE059C5}">
      <dgm:prSet/>
      <dgm:spPr/>
      <dgm:t>
        <a:bodyPr/>
        <a:lstStyle/>
        <a:p>
          <a:endParaRPr lang="en-IE"/>
        </a:p>
      </dgm:t>
    </dgm:pt>
    <dgm:pt modelId="{ED5ADA8E-83C9-439F-B67B-B0ABD6761A99}">
      <dgm:prSet phldrT="[Text]"/>
      <dgm:spPr/>
      <dgm:t>
        <a:bodyPr/>
        <a:lstStyle/>
        <a:p>
          <a:r>
            <a:rPr lang="en-IE" smtClean="0"/>
            <a:t>Cónaitheach</a:t>
          </a:r>
        </a:p>
        <a:p>
          <a:r>
            <a:rPr lang="en-IE" smtClean="0"/>
            <a:t>(Píopaí cheoil)</a:t>
          </a:r>
          <a:endParaRPr lang="en-IE"/>
        </a:p>
      </dgm:t>
    </dgm:pt>
    <dgm:pt modelId="{07F728B2-8A3F-4671-9DEE-B403713F297B}" type="parTrans" cxnId="{AF83F314-F951-4795-84CD-4327FC5C0704}">
      <dgm:prSet/>
      <dgm:spPr/>
      <dgm:t>
        <a:bodyPr/>
        <a:lstStyle/>
        <a:p>
          <a:endParaRPr lang="en-IE"/>
        </a:p>
      </dgm:t>
    </dgm:pt>
    <dgm:pt modelId="{E759F1EA-4FEE-4904-A517-7572BF578280}" type="sibTrans" cxnId="{AF83F314-F951-4795-84CD-4327FC5C0704}">
      <dgm:prSet/>
      <dgm:spPr/>
      <dgm:t>
        <a:bodyPr/>
        <a:lstStyle/>
        <a:p>
          <a:endParaRPr lang="en-IE"/>
        </a:p>
      </dgm:t>
    </dgm:pt>
    <dgm:pt modelId="{0EB41D03-35BF-4A12-9412-6202689B6B6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IE" b="1" smtClean="0"/>
            <a:t>Bogann an fuinneamh ó áit amháin go háit eile </a:t>
          </a:r>
          <a:endParaRPr lang="en-IE" b="1"/>
        </a:p>
      </dgm:t>
    </dgm:pt>
    <dgm:pt modelId="{CA573E33-C540-43BA-8AC8-CD08D5CD7C22}" type="parTrans" cxnId="{6169520F-07B6-4D49-84E6-834893590777}">
      <dgm:prSet/>
      <dgm:spPr/>
      <dgm:t>
        <a:bodyPr/>
        <a:lstStyle/>
        <a:p>
          <a:endParaRPr lang="en-IE"/>
        </a:p>
      </dgm:t>
    </dgm:pt>
    <dgm:pt modelId="{07D7047D-D9C4-486F-B854-6FFE93D1B76B}" type="sibTrans" cxnId="{6169520F-07B6-4D49-84E6-834893590777}">
      <dgm:prSet/>
      <dgm:spPr/>
      <dgm:t>
        <a:bodyPr/>
        <a:lstStyle/>
        <a:p>
          <a:endParaRPr lang="en-IE"/>
        </a:p>
      </dgm:t>
    </dgm:pt>
    <dgm:pt modelId="{5D3CD631-938A-416B-B69C-C4FCCD187FD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IE" b="1" smtClean="0"/>
            <a:t>Patrún creathadh seasta de bharr frithchaitheamh agus trasnaíocht</a:t>
          </a:r>
          <a:endParaRPr lang="en-IE" b="1"/>
        </a:p>
      </dgm:t>
    </dgm:pt>
    <dgm:pt modelId="{F2BAFCA6-FF95-4B98-A04C-B32DDD5495DC}" type="parTrans" cxnId="{A3785053-5A16-40CD-8896-483BB5B16EA6}">
      <dgm:prSet/>
      <dgm:spPr/>
      <dgm:t>
        <a:bodyPr/>
        <a:lstStyle/>
        <a:p>
          <a:endParaRPr lang="en-IE"/>
        </a:p>
      </dgm:t>
    </dgm:pt>
    <dgm:pt modelId="{F13B7E0F-09E4-4AB4-8C03-68544580A10F}" type="sibTrans" cxnId="{A3785053-5A16-40CD-8896-483BB5B16EA6}">
      <dgm:prSet/>
      <dgm:spPr/>
      <dgm:t>
        <a:bodyPr/>
        <a:lstStyle/>
        <a:p>
          <a:endParaRPr lang="en-IE"/>
        </a:p>
      </dgm:t>
    </dgm:pt>
    <dgm:pt modelId="{6F979633-7FB2-4BB1-B6DF-570811038E29}" type="asst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IE" b="1" smtClean="0"/>
            <a:t>Níl aon aistriú glan fuinneamh ó áit amháin go háit eile</a:t>
          </a:r>
          <a:endParaRPr lang="en-IE" b="1"/>
        </a:p>
      </dgm:t>
    </dgm:pt>
    <dgm:pt modelId="{27D7BCEC-CDA3-44BC-8F73-DDC3BC2CFDA5}" type="parTrans" cxnId="{62B8D16E-6FA9-4ECB-97D2-B44F0613BA67}">
      <dgm:prSet/>
      <dgm:spPr/>
      <dgm:t>
        <a:bodyPr/>
        <a:lstStyle/>
        <a:p>
          <a:endParaRPr lang="en-IE"/>
        </a:p>
      </dgm:t>
    </dgm:pt>
    <dgm:pt modelId="{B5068988-BD1A-4538-ADE3-0AA3A31CDE1F}" type="sibTrans" cxnId="{62B8D16E-6FA9-4ECB-97D2-B44F0613BA67}">
      <dgm:prSet/>
      <dgm:spPr/>
      <dgm:t>
        <a:bodyPr/>
        <a:lstStyle/>
        <a:p>
          <a:endParaRPr lang="en-IE"/>
        </a:p>
      </dgm:t>
    </dgm:pt>
    <dgm:pt modelId="{6D3C9960-CD02-4C60-AB73-7AEF24894145}" type="pres">
      <dgm:prSet presAssocID="{64B3F0E8-6565-4274-8DF0-0569B6CBBB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E21DAF5F-855C-4749-BD2C-9CA77F26BB4A}" type="pres">
      <dgm:prSet presAssocID="{27B3AEFA-193C-4F52-AA22-ED9717A402BA}" presName="hierRoot1" presStyleCnt="0">
        <dgm:presLayoutVars>
          <dgm:hierBranch val="init"/>
        </dgm:presLayoutVars>
      </dgm:prSet>
      <dgm:spPr/>
    </dgm:pt>
    <dgm:pt modelId="{726968F0-660A-4E45-82F7-0E3F6BF7C6E4}" type="pres">
      <dgm:prSet presAssocID="{27B3AEFA-193C-4F52-AA22-ED9717A402BA}" presName="rootComposite1" presStyleCnt="0"/>
      <dgm:spPr/>
    </dgm:pt>
    <dgm:pt modelId="{D162E544-833B-499C-8B3A-5239A76EAC68}" type="pres">
      <dgm:prSet presAssocID="{27B3AEFA-193C-4F52-AA22-ED9717A402B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5F19D5E2-9CCA-497B-BA63-C40B166893BC}" type="pres">
      <dgm:prSet presAssocID="{27B3AEFA-193C-4F52-AA22-ED9717A402BA}" presName="rootConnector1" presStyleLbl="node1" presStyleIdx="0" presStyleCnt="0"/>
      <dgm:spPr/>
      <dgm:t>
        <a:bodyPr/>
        <a:lstStyle/>
        <a:p>
          <a:endParaRPr lang="en-IE"/>
        </a:p>
      </dgm:t>
    </dgm:pt>
    <dgm:pt modelId="{E78F579F-594D-41DC-87FE-9B18E3A66337}" type="pres">
      <dgm:prSet presAssocID="{27B3AEFA-193C-4F52-AA22-ED9717A402BA}" presName="hierChild2" presStyleCnt="0"/>
      <dgm:spPr/>
    </dgm:pt>
    <dgm:pt modelId="{62C3C0DB-F743-43C8-BAE9-D026FE8951D6}" type="pres">
      <dgm:prSet presAssocID="{13AC8185-B7BF-4998-ABDC-B5D6E84B6C39}" presName="Name37" presStyleLbl="parChTrans1D2" presStyleIdx="0" presStyleCnt="2"/>
      <dgm:spPr/>
      <dgm:t>
        <a:bodyPr/>
        <a:lstStyle/>
        <a:p>
          <a:endParaRPr lang="en-IE"/>
        </a:p>
      </dgm:t>
    </dgm:pt>
    <dgm:pt modelId="{05644BE2-E35A-46FF-8CB0-A9AFD74C3C55}" type="pres">
      <dgm:prSet presAssocID="{B52BA481-C777-4713-AE5D-7A36AF62B3D0}" presName="hierRoot2" presStyleCnt="0">
        <dgm:presLayoutVars>
          <dgm:hierBranch val="init"/>
        </dgm:presLayoutVars>
      </dgm:prSet>
      <dgm:spPr/>
    </dgm:pt>
    <dgm:pt modelId="{30071828-2D22-4940-BF7D-12AE5851B320}" type="pres">
      <dgm:prSet presAssocID="{B52BA481-C777-4713-AE5D-7A36AF62B3D0}" presName="rootComposite" presStyleCnt="0"/>
      <dgm:spPr/>
    </dgm:pt>
    <dgm:pt modelId="{5A9162B3-2CBC-4725-8333-47A23A75CEE9}" type="pres">
      <dgm:prSet presAssocID="{B52BA481-C777-4713-AE5D-7A36AF62B3D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951A915A-90EC-4494-8D91-60ECA0C94CBD}" type="pres">
      <dgm:prSet presAssocID="{B52BA481-C777-4713-AE5D-7A36AF62B3D0}" presName="rootConnector" presStyleLbl="node2" presStyleIdx="0" presStyleCnt="2"/>
      <dgm:spPr/>
      <dgm:t>
        <a:bodyPr/>
        <a:lstStyle/>
        <a:p>
          <a:endParaRPr lang="en-IE"/>
        </a:p>
      </dgm:t>
    </dgm:pt>
    <dgm:pt modelId="{6AAAB9F4-934A-4980-B039-F3DC0F154185}" type="pres">
      <dgm:prSet presAssocID="{B52BA481-C777-4713-AE5D-7A36AF62B3D0}" presName="hierChild4" presStyleCnt="0"/>
      <dgm:spPr/>
    </dgm:pt>
    <dgm:pt modelId="{1D1B498C-0C94-4056-A5D8-C0ED53C99E0D}" type="pres">
      <dgm:prSet presAssocID="{CA573E33-C540-43BA-8AC8-CD08D5CD7C22}" presName="Name37" presStyleLbl="parChTrans1D3" presStyleIdx="0" presStyleCnt="2"/>
      <dgm:spPr/>
      <dgm:t>
        <a:bodyPr/>
        <a:lstStyle/>
        <a:p>
          <a:endParaRPr lang="en-IE"/>
        </a:p>
      </dgm:t>
    </dgm:pt>
    <dgm:pt modelId="{ED2C3C57-2263-469A-9912-08123F1D8A58}" type="pres">
      <dgm:prSet presAssocID="{0EB41D03-35BF-4A12-9412-6202689B6B65}" presName="hierRoot2" presStyleCnt="0">
        <dgm:presLayoutVars>
          <dgm:hierBranch val="init"/>
        </dgm:presLayoutVars>
      </dgm:prSet>
      <dgm:spPr/>
    </dgm:pt>
    <dgm:pt modelId="{B81FF616-366A-444A-9067-569195461648}" type="pres">
      <dgm:prSet presAssocID="{0EB41D03-35BF-4A12-9412-6202689B6B65}" presName="rootComposite" presStyleCnt="0"/>
      <dgm:spPr/>
    </dgm:pt>
    <dgm:pt modelId="{7C1B2E36-2A3A-4E2A-A46D-FAD906B54944}" type="pres">
      <dgm:prSet presAssocID="{0EB41D03-35BF-4A12-9412-6202689B6B65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8EC5F642-EDAE-46A7-9BE7-2A83E97BD073}" type="pres">
      <dgm:prSet presAssocID="{0EB41D03-35BF-4A12-9412-6202689B6B65}" presName="rootConnector" presStyleLbl="node3" presStyleIdx="0" presStyleCnt="2"/>
      <dgm:spPr/>
      <dgm:t>
        <a:bodyPr/>
        <a:lstStyle/>
        <a:p>
          <a:endParaRPr lang="en-IE"/>
        </a:p>
      </dgm:t>
    </dgm:pt>
    <dgm:pt modelId="{8209EF88-71FF-4B12-A269-1C597613ECA7}" type="pres">
      <dgm:prSet presAssocID="{0EB41D03-35BF-4A12-9412-6202689B6B65}" presName="hierChild4" presStyleCnt="0"/>
      <dgm:spPr/>
    </dgm:pt>
    <dgm:pt modelId="{4CADE273-C8ED-4E51-B2D4-D7DEEE2F7A9C}" type="pres">
      <dgm:prSet presAssocID="{0EB41D03-35BF-4A12-9412-6202689B6B65}" presName="hierChild5" presStyleCnt="0"/>
      <dgm:spPr/>
    </dgm:pt>
    <dgm:pt modelId="{EC10EC6B-D534-4355-9F77-2F530BB8006A}" type="pres">
      <dgm:prSet presAssocID="{B52BA481-C777-4713-AE5D-7A36AF62B3D0}" presName="hierChild5" presStyleCnt="0"/>
      <dgm:spPr/>
    </dgm:pt>
    <dgm:pt modelId="{0200C949-9797-47D9-9D92-7FB33F18D5EB}" type="pres">
      <dgm:prSet presAssocID="{07F728B2-8A3F-4671-9DEE-B403713F297B}" presName="Name37" presStyleLbl="parChTrans1D2" presStyleIdx="1" presStyleCnt="2"/>
      <dgm:spPr/>
      <dgm:t>
        <a:bodyPr/>
        <a:lstStyle/>
        <a:p>
          <a:endParaRPr lang="en-IE"/>
        </a:p>
      </dgm:t>
    </dgm:pt>
    <dgm:pt modelId="{C98255E1-4D11-46B3-8B11-7841D8A2A2E5}" type="pres">
      <dgm:prSet presAssocID="{ED5ADA8E-83C9-439F-B67B-B0ABD6761A99}" presName="hierRoot2" presStyleCnt="0">
        <dgm:presLayoutVars>
          <dgm:hierBranch val="init"/>
        </dgm:presLayoutVars>
      </dgm:prSet>
      <dgm:spPr/>
    </dgm:pt>
    <dgm:pt modelId="{6815E95C-5562-4EF2-95E3-BFD7547F1352}" type="pres">
      <dgm:prSet presAssocID="{ED5ADA8E-83C9-439F-B67B-B0ABD6761A99}" presName="rootComposite" presStyleCnt="0"/>
      <dgm:spPr/>
    </dgm:pt>
    <dgm:pt modelId="{EEC09B64-2DCE-40F9-9F8E-7B0590712A34}" type="pres">
      <dgm:prSet presAssocID="{ED5ADA8E-83C9-439F-B67B-B0ABD6761A9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53C177AC-3B7E-48A3-8242-789DAB12055F}" type="pres">
      <dgm:prSet presAssocID="{ED5ADA8E-83C9-439F-B67B-B0ABD6761A99}" presName="rootConnector" presStyleLbl="node2" presStyleIdx="1" presStyleCnt="2"/>
      <dgm:spPr/>
      <dgm:t>
        <a:bodyPr/>
        <a:lstStyle/>
        <a:p>
          <a:endParaRPr lang="en-IE"/>
        </a:p>
      </dgm:t>
    </dgm:pt>
    <dgm:pt modelId="{67024C18-1A6A-4BF8-B7FF-79A4CFC3AA8A}" type="pres">
      <dgm:prSet presAssocID="{ED5ADA8E-83C9-439F-B67B-B0ABD6761A99}" presName="hierChild4" presStyleCnt="0"/>
      <dgm:spPr/>
    </dgm:pt>
    <dgm:pt modelId="{54A06BB9-887A-4398-B8F3-286601A4DC29}" type="pres">
      <dgm:prSet presAssocID="{F2BAFCA6-FF95-4B98-A04C-B32DDD5495DC}" presName="Name37" presStyleLbl="parChTrans1D3" presStyleIdx="1" presStyleCnt="2"/>
      <dgm:spPr/>
      <dgm:t>
        <a:bodyPr/>
        <a:lstStyle/>
        <a:p>
          <a:endParaRPr lang="en-IE"/>
        </a:p>
      </dgm:t>
    </dgm:pt>
    <dgm:pt modelId="{8CD205F9-5181-4404-8A39-6853B63FA4D2}" type="pres">
      <dgm:prSet presAssocID="{5D3CD631-938A-416B-B69C-C4FCCD187FD7}" presName="hierRoot2" presStyleCnt="0">
        <dgm:presLayoutVars>
          <dgm:hierBranch val="init"/>
        </dgm:presLayoutVars>
      </dgm:prSet>
      <dgm:spPr/>
    </dgm:pt>
    <dgm:pt modelId="{D5185B07-D90B-4881-B4F9-4D1AB6031E15}" type="pres">
      <dgm:prSet presAssocID="{5D3CD631-938A-416B-B69C-C4FCCD187FD7}" presName="rootComposite" presStyleCnt="0"/>
      <dgm:spPr/>
    </dgm:pt>
    <dgm:pt modelId="{0A167242-27CA-4CE4-AF18-D6659E0CC6D1}" type="pres">
      <dgm:prSet presAssocID="{5D3CD631-938A-416B-B69C-C4FCCD187FD7}" presName="rootText" presStyleLbl="node3" presStyleIdx="1" presStyleCnt="2" custScaleY="176404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3C036DEA-A558-4CC2-B934-755F06816705}" type="pres">
      <dgm:prSet presAssocID="{5D3CD631-938A-416B-B69C-C4FCCD187FD7}" presName="rootConnector" presStyleLbl="node3" presStyleIdx="1" presStyleCnt="2"/>
      <dgm:spPr/>
      <dgm:t>
        <a:bodyPr/>
        <a:lstStyle/>
        <a:p>
          <a:endParaRPr lang="en-IE"/>
        </a:p>
      </dgm:t>
    </dgm:pt>
    <dgm:pt modelId="{F881E594-05F0-487E-B46B-9AA4C6428ABE}" type="pres">
      <dgm:prSet presAssocID="{5D3CD631-938A-416B-B69C-C4FCCD187FD7}" presName="hierChild4" presStyleCnt="0"/>
      <dgm:spPr/>
    </dgm:pt>
    <dgm:pt modelId="{3C8CBD26-0124-4B5F-86AC-B5AA420EF6D1}" type="pres">
      <dgm:prSet presAssocID="{5D3CD631-938A-416B-B69C-C4FCCD187FD7}" presName="hierChild5" presStyleCnt="0"/>
      <dgm:spPr/>
    </dgm:pt>
    <dgm:pt modelId="{3C656A05-49E1-4654-916A-DF5C691833AB}" type="pres">
      <dgm:prSet presAssocID="{27D7BCEC-CDA3-44BC-8F73-DDC3BC2CFDA5}" presName="Name111" presStyleLbl="parChTrans1D4" presStyleIdx="0" presStyleCnt="1"/>
      <dgm:spPr/>
      <dgm:t>
        <a:bodyPr/>
        <a:lstStyle/>
        <a:p>
          <a:endParaRPr lang="en-IE"/>
        </a:p>
      </dgm:t>
    </dgm:pt>
    <dgm:pt modelId="{86D71168-61ED-47FD-8BC3-AB63A274B9E1}" type="pres">
      <dgm:prSet presAssocID="{6F979633-7FB2-4BB1-B6DF-570811038E29}" presName="hierRoot3" presStyleCnt="0">
        <dgm:presLayoutVars>
          <dgm:hierBranch val="init"/>
        </dgm:presLayoutVars>
      </dgm:prSet>
      <dgm:spPr/>
    </dgm:pt>
    <dgm:pt modelId="{FA315745-F414-4879-A588-86D43F232452}" type="pres">
      <dgm:prSet presAssocID="{6F979633-7FB2-4BB1-B6DF-570811038E29}" presName="rootComposite3" presStyleCnt="0"/>
      <dgm:spPr/>
    </dgm:pt>
    <dgm:pt modelId="{8FB5CA51-36F1-474B-BA33-CF1610FA17AA}" type="pres">
      <dgm:prSet presAssocID="{6F979633-7FB2-4BB1-B6DF-570811038E29}" presName="rootText3" presStyleLbl="asst3" presStyleIdx="0" presStyleCnt="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AEBFC8D4-5733-48CE-AFE9-C968CBEF7F34}" type="pres">
      <dgm:prSet presAssocID="{6F979633-7FB2-4BB1-B6DF-570811038E29}" presName="rootConnector3" presStyleLbl="asst3" presStyleIdx="0" presStyleCnt="1"/>
      <dgm:spPr/>
      <dgm:t>
        <a:bodyPr/>
        <a:lstStyle/>
        <a:p>
          <a:endParaRPr lang="en-IE"/>
        </a:p>
      </dgm:t>
    </dgm:pt>
    <dgm:pt modelId="{721E6E4C-25B3-4C98-A46E-3D5EEBDCA3F8}" type="pres">
      <dgm:prSet presAssocID="{6F979633-7FB2-4BB1-B6DF-570811038E29}" presName="hierChild6" presStyleCnt="0"/>
      <dgm:spPr/>
    </dgm:pt>
    <dgm:pt modelId="{3A88E581-CCE1-4E43-B8A8-F7CC1BBE23CA}" type="pres">
      <dgm:prSet presAssocID="{6F979633-7FB2-4BB1-B6DF-570811038E29}" presName="hierChild7" presStyleCnt="0"/>
      <dgm:spPr/>
    </dgm:pt>
    <dgm:pt modelId="{5984E24F-75D5-4D1E-90A5-4C4B05B860CA}" type="pres">
      <dgm:prSet presAssocID="{ED5ADA8E-83C9-439F-B67B-B0ABD6761A99}" presName="hierChild5" presStyleCnt="0"/>
      <dgm:spPr/>
    </dgm:pt>
    <dgm:pt modelId="{4BA70AC8-5FCF-4010-945C-15B5FBF03F33}" type="pres">
      <dgm:prSet presAssocID="{27B3AEFA-193C-4F52-AA22-ED9717A402BA}" presName="hierChild3" presStyleCnt="0"/>
      <dgm:spPr/>
    </dgm:pt>
  </dgm:ptLst>
  <dgm:cxnLst>
    <dgm:cxn modelId="{5748C061-31C9-4052-AE34-4666BDE059C5}" srcId="{27B3AEFA-193C-4F52-AA22-ED9717A402BA}" destId="{B52BA481-C777-4713-AE5D-7A36AF62B3D0}" srcOrd="0" destOrd="0" parTransId="{13AC8185-B7BF-4998-ABDC-B5D6E84B6C39}" sibTransId="{3EB53F44-DA7B-4C1B-A3AB-005DC7BC445C}"/>
    <dgm:cxn modelId="{A5CFE074-07AE-4038-9628-D1AEF8581FE9}" type="presOf" srcId="{ED5ADA8E-83C9-439F-B67B-B0ABD6761A99}" destId="{EEC09B64-2DCE-40F9-9F8E-7B0590712A34}" srcOrd="0" destOrd="0" presId="urn:microsoft.com/office/officeart/2005/8/layout/orgChart1"/>
    <dgm:cxn modelId="{BDBB1E8D-B50D-4419-A026-64D132E23C68}" type="presOf" srcId="{27B3AEFA-193C-4F52-AA22-ED9717A402BA}" destId="{5F19D5E2-9CCA-497B-BA63-C40B166893BC}" srcOrd="1" destOrd="0" presId="urn:microsoft.com/office/officeart/2005/8/layout/orgChart1"/>
    <dgm:cxn modelId="{62B8D16E-6FA9-4ECB-97D2-B44F0613BA67}" srcId="{5D3CD631-938A-416B-B69C-C4FCCD187FD7}" destId="{6F979633-7FB2-4BB1-B6DF-570811038E29}" srcOrd="0" destOrd="0" parTransId="{27D7BCEC-CDA3-44BC-8F73-DDC3BC2CFDA5}" sibTransId="{B5068988-BD1A-4538-ADE3-0AA3A31CDE1F}"/>
    <dgm:cxn modelId="{AC34B2B0-2D9B-4032-B7D1-C5C2D4F58935}" type="presOf" srcId="{F2BAFCA6-FF95-4B98-A04C-B32DDD5495DC}" destId="{54A06BB9-887A-4398-B8F3-286601A4DC29}" srcOrd="0" destOrd="0" presId="urn:microsoft.com/office/officeart/2005/8/layout/orgChart1"/>
    <dgm:cxn modelId="{8AF039FF-7EE6-45F3-9C3E-9E50AE343E7F}" type="presOf" srcId="{27D7BCEC-CDA3-44BC-8F73-DDC3BC2CFDA5}" destId="{3C656A05-49E1-4654-916A-DF5C691833AB}" srcOrd="0" destOrd="0" presId="urn:microsoft.com/office/officeart/2005/8/layout/orgChart1"/>
    <dgm:cxn modelId="{AF83F314-F951-4795-84CD-4327FC5C0704}" srcId="{27B3AEFA-193C-4F52-AA22-ED9717A402BA}" destId="{ED5ADA8E-83C9-439F-B67B-B0ABD6761A99}" srcOrd="1" destOrd="0" parTransId="{07F728B2-8A3F-4671-9DEE-B403713F297B}" sibTransId="{E759F1EA-4FEE-4904-A517-7572BF578280}"/>
    <dgm:cxn modelId="{D25CA65F-AAFA-4378-90C0-78ADD1904B95}" type="presOf" srcId="{07F728B2-8A3F-4671-9DEE-B403713F297B}" destId="{0200C949-9797-47D9-9D92-7FB33F18D5EB}" srcOrd="0" destOrd="0" presId="urn:microsoft.com/office/officeart/2005/8/layout/orgChart1"/>
    <dgm:cxn modelId="{0203315F-307A-4F72-888E-9016D3E4AD1B}" type="presOf" srcId="{0EB41D03-35BF-4A12-9412-6202689B6B65}" destId="{8EC5F642-EDAE-46A7-9BE7-2A83E97BD073}" srcOrd="1" destOrd="0" presId="urn:microsoft.com/office/officeart/2005/8/layout/orgChart1"/>
    <dgm:cxn modelId="{F9C89274-938A-4A4D-A4F8-BC69E597206E}" type="presOf" srcId="{B52BA481-C777-4713-AE5D-7A36AF62B3D0}" destId="{951A915A-90EC-4494-8D91-60ECA0C94CBD}" srcOrd="1" destOrd="0" presId="urn:microsoft.com/office/officeart/2005/8/layout/orgChart1"/>
    <dgm:cxn modelId="{AF30F383-F250-429D-B3E2-20599C610293}" type="presOf" srcId="{27B3AEFA-193C-4F52-AA22-ED9717A402BA}" destId="{D162E544-833B-499C-8B3A-5239A76EAC68}" srcOrd="0" destOrd="0" presId="urn:microsoft.com/office/officeart/2005/8/layout/orgChart1"/>
    <dgm:cxn modelId="{0AD8374D-D551-46EE-8C5F-E9891578BAFE}" type="presOf" srcId="{13AC8185-B7BF-4998-ABDC-B5D6E84B6C39}" destId="{62C3C0DB-F743-43C8-BAE9-D026FE8951D6}" srcOrd="0" destOrd="0" presId="urn:microsoft.com/office/officeart/2005/8/layout/orgChart1"/>
    <dgm:cxn modelId="{1ED43117-0B0E-4B60-B50E-A485796E5DDE}" type="presOf" srcId="{CA573E33-C540-43BA-8AC8-CD08D5CD7C22}" destId="{1D1B498C-0C94-4056-A5D8-C0ED53C99E0D}" srcOrd="0" destOrd="0" presId="urn:microsoft.com/office/officeart/2005/8/layout/orgChart1"/>
    <dgm:cxn modelId="{6169520F-07B6-4D49-84E6-834893590777}" srcId="{B52BA481-C777-4713-AE5D-7A36AF62B3D0}" destId="{0EB41D03-35BF-4A12-9412-6202689B6B65}" srcOrd="0" destOrd="0" parTransId="{CA573E33-C540-43BA-8AC8-CD08D5CD7C22}" sibTransId="{07D7047D-D9C4-486F-B854-6FFE93D1B76B}"/>
    <dgm:cxn modelId="{A551F5D7-2464-49A6-A90B-8F0363A30A6A}" type="presOf" srcId="{ED5ADA8E-83C9-439F-B67B-B0ABD6761A99}" destId="{53C177AC-3B7E-48A3-8242-789DAB12055F}" srcOrd="1" destOrd="0" presId="urn:microsoft.com/office/officeart/2005/8/layout/orgChart1"/>
    <dgm:cxn modelId="{22641181-CEC5-4C5A-A81C-9A66E49E57D7}" type="presOf" srcId="{5D3CD631-938A-416B-B69C-C4FCCD187FD7}" destId="{3C036DEA-A558-4CC2-B934-755F06816705}" srcOrd="1" destOrd="0" presId="urn:microsoft.com/office/officeart/2005/8/layout/orgChart1"/>
    <dgm:cxn modelId="{AD27132B-AF63-43E7-BA77-65D29ACCD908}" type="presOf" srcId="{64B3F0E8-6565-4274-8DF0-0569B6CBBBBA}" destId="{6D3C9960-CD02-4C60-AB73-7AEF24894145}" srcOrd="0" destOrd="0" presId="urn:microsoft.com/office/officeart/2005/8/layout/orgChart1"/>
    <dgm:cxn modelId="{C0762A73-578D-4A14-BBAA-31380737A3F7}" srcId="{64B3F0E8-6565-4274-8DF0-0569B6CBBBBA}" destId="{27B3AEFA-193C-4F52-AA22-ED9717A402BA}" srcOrd="0" destOrd="0" parTransId="{B3F1F305-6371-4D4A-BC34-37BAB3F21F58}" sibTransId="{93FFC740-9A39-46F7-AB4F-13A59FC45410}"/>
    <dgm:cxn modelId="{5F001B57-2E8B-4FA9-99F9-61931C4B2937}" type="presOf" srcId="{5D3CD631-938A-416B-B69C-C4FCCD187FD7}" destId="{0A167242-27CA-4CE4-AF18-D6659E0CC6D1}" srcOrd="0" destOrd="0" presId="urn:microsoft.com/office/officeart/2005/8/layout/orgChart1"/>
    <dgm:cxn modelId="{A3785053-5A16-40CD-8896-483BB5B16EA6}" srcId="{ED5ADA8E-83C9-439F-B67B-B0ABD6761A99}" destId="{5D3CD631-938A-416B-B69C-C4FCCD187FD7}" srcOrd="0" destOrd="0" parTransId="{F2BAFCA6-FF95-4B98-A04C-B32DDD5495DC}" sibTransId="{F13B7E0F-09E4-4AB4-8C03-68544580A10F}"/>
    <dgm:cxn modelId="{61A4EC40-1C3D-4C52-A465-D23E80F235FE}" type="presOf" srcId="{0EB41D03-35BF-4A12-9412-6202689B6B65}" destId="{7C1B2E36-2A3A-4E2A-A46D-FAD906B54944}" srcOrd="0" destOrd="0" presId="urn:microsoft.com/office/officeart/2005/8/layout/orgChart1"/>
    <dgm:cxn modelId="{18E48877-074D-4EE2-905D-FFD2B8018D02}" type="presOf" srcId="{6F979633-7FB2-4BB1-B6DF-570811038E29}" destId="{8FB5CA51-36F1-474B-BA33-CF1610FA17AA}" srcOrd="0" destOrd="0" presId="urn:microsoft.com/office/officeart/2005/8/layout/orgChart1"/>
    <dgm:cxn modelId="{78DBB27D-22EC-44AE-B38B-CF75EA6E4748}" type="presOf" srcId="{B52BA481-C777-4713-AE5D-7A36AF62B3D0}" destId="{5A9162B3-2CBC-4725-8333-47A23A75CEE9}" srcOrd="0" destOrd="0" presId="urn:microsoft.com/office/officeart/2005/8/layout/orgChart1"/>
    <dgm:cxn modelId="{214ACEA5-84BB-47B4-8E93-5A6B5740C67B}" type="presOf" srcId="{6F979633-7FB2-4BB1-B6DF-570811038E29}" destId="{AEBFC8D4-5733-48CE-AFE9-C968CBEF7F34}" srcOrd="1" destOrd="0" presId="urn:microsoft.com/office/officeart/2005/8/layout/orgChart1"/>
    <dgm:cxn modelId="{FB610E2F-1223-438C-9814-DBB26803510D}" type="presParOf" srcId="{6D3C9960-CD02-4C60-AB73-7AEF24894145}" destId="{E21DAF5F-855C-4749-BD2C-9CA77F26BB4A}" srcOrd="0" destOrd="0" presId="urn:microsoft.com/office/officeart/2005/8/layout/orgChart1"/>
    <dgm:cxn modelId="{47C91E59-6559-4FF5-AFDD-22FC506D4551}" type="presParOf" srcId="{E21DAF5F-855C-4749-BD2C-9CA77F26BB4A}" destId="{726968F0-660A-4E45-82F7-0E3F6BF7C6E4}" srcOrd="0" destOrd="0" presId="urn:microsoft.com/office/officeart/2005/8/layout/orgChart1"/>
    <dgm:cxn modelId="{8A19E046-D8CA-47FD-857D-46AFBA1628EF}" type="presParOf" srcId="{726968F0-660A-4E45-82F7-0E3F6BF7C6E4}" destId="{D162E544-833B-499C-8B3A-5239A76EAC68}" srcOrd="0" destOrd="0" presId="urn:microsoft.com/office/officeart/2005/8/layout/orgChart1"/>
    <dgm:cxn modelId="{98AE5D82-79F3-4881-812D-2AEFCFF3EBDA}" type="presParOf" srcId="{726968F0-660A-4E45-82F7-0E3F6BF7C6E4}" destId="{5F19D5E2-9CCA-497B-BA63-C40B166893BC}" srcOrd="1" destOrd="0" presId="urn:microsoft.com/office/officeart/2005/8/layout/orgChart1"/>
    <dgm:cxn modelId="{B8075D76-CA25-4542-9B7A-36D525A318EC}" type="presParOf" srcId="{E21DAF5F-855C-4749-BD2C-9CA77F26BB4A}" destId="{E78F579F-594D-41DC-87FE-9B18E3A66337}" srcOrd="1" destOrd="0" presId="urn:microsoft.com/office/officeart/2005/8/layout/orgChart1"/>
    <dgm:cxn modelId="{EFCC6B02-C10A-4ABC-97D4-F79834F281E4}" type="presParOf" srcId="{E78F579F-594D-41DC-87FE-9B18E3A66337}" destId="{62C3C0DB-F743-43C8-BAE9-D026FE8951D6}" srcOrd="0" destOrd="0" presId="urn:microsoft.com/office/officeart/2005/8/layout/orgChart1"/>
    <dgm:cxn modelId="{6A6EF066-2904-4A77-994F-8622E9AE9F4C}" type="presParOf" srcId="{E78F579F-594D-41DC-87FE-9B18E3A66337}" destId="{05644BE2-E35A-46FF-8CB0-A9AFD74C3C55}" srcOrd="1" destOrd="0" presId="urn:microsoft.com/office/officeart/2005/8/layout/orgChart1"/>
    <dgm:cxn modelId="{62047A61-A88D-437A-9525-51377409FB0A}" type="presParOf" srcId="{05644BE2-E35A-46FF-8CB0-A9AFD74C3C55}" destId="{30071828-2D22-4940-BF7D-12AE5851B320}" srcOrd="0" destOrd="0" presId="urn:microsoft.com/office/officeart/2005/8/layout/orgChart1"/>
    <dgm:cxn modelId="{4F7DC917-CBB4-4192-817A-E5611DED867F}" type="presParOf" srcId="{30071828-2D22-4940-BF7D-12AE5851B320}" destId="{5A9162B3-2CBC-4725-8333-47A23A75CEE9}" srcOrd="0" destOrd="0" presId="urn:microsoft.com/office/officeart/2005/8/layout/orgChart1"/>
    <dgm:cxn modelId="{600ECA01-4958-4123-982C-2A65484C919A}" type="presParOf" srcId="{30071828-2D22-4940-BF7D-12AE5851B320}" destId="{951A915A-90EC-4494-8D91-60ECA0C94CBD}" srcOrd="1" destOrd="0" presId="urn:microsoft.com/office/officeart/2005/8/layout/orgChart1"/>
    <dgm:cxn modelId="{557E7E4D-D50E-43C1-A9E3-4CBF3958945A}" type="presParOf" srcId="{05644BE2-E35A-46FF-8CB0-A9AFD74C3C55}" destId="{6AAAB9F4-934A-4980-B039-F3DC0F154185}" srcOrd="1" destOrd="0" presId="urn:microsoft.com/office/officeart/2005/8/layout/orgChart1"/>
    <dgm:cxn modelId="{7FED9333-88E8-426A-9D0D-A868F431F50E}" type="presParOf" srcId="{6AAAB9F4-934A-4980-B039-F3DC0F154185}" destId="{1D1B498C-0C94-4056-A5D8-C0ED53C99E0D}" srcOrd="0" destOrd="0" presId="urn:microsoft.com/office/officeart/2005/8/layout/orgChart1"/>
    <dgm:cxn modelId="{F3E4CEB0-BD1D-4C94-ADDA-FD885B4539C7}" type="presParOf" srcId="{6AAAB9F4-934A-4980-B039-F3DC0F154185}" destId="{ED2C3C57-2263-469A-9912-08123F1D8A58}" srcOrd="1" destOrd="0" presId="urn:microsoft.com/office/officeart/2005/8/layout/orgChart1"/>
    <dgm:cxn modelId="{30BD5C7F-2021-4364-97A0-18913E0EB224}" type="presParOf" srcId="{ED2C3C57-2263-469A-9912-08123F1D8A58}" destId="{B81FF616-366A-444A-9067-569195461648}" srcOrd="0" destOrd="0" presId="urn:microsoft.com/office/officeart/2005/8/layout/orgChart1"/>
    <dgm:cxn modelId="{1813DC2B-713D-4EA0-844C-896F69F2493B}" type="presParOf" srcId="{B81FF616-366A-444A-9067-569195461648}" destId="{7C1B2E36-2A3A-4E2A-A46D-FAD906B54944}" srcOrd="0" destOrd="0" presId="urn:microsoft.com/office/officeart/2005/8/layout/orgChart1"/>
    <dgm:cxn modelId="{BBF7BA41-07DA-427A-A1EE-BE2CA99BB504}" type="presParOf" srcId="{B81FF616-366A-444A-9067-569195461648}" destId="{8EC5F642-EDAE-46A7-9BE7-2A83E97BD073}" srcOrd="1" destOrd="0" presId="urn:microsoft.com/office/officeart/2005/8/layout/orgChart1"/>
    <dgm:cxn modelId="{4854C168-2699-4898-ADF8-F94B3CB4AE56}" type="presParOf" srcId="{ED2C3C57-2263-469A-9912-08123F1D8A58}" destId="{8209EF88-71FF-4B12-A269-1C597613ECA7}" srcOrd="1" destOrd="0" presId="urn:microsoft.com/office/officeart/2005/8/layout/orgChart1"/>
    <dgm:cxn modelId="{E9C0C0DC-437D-492F-8651-23866493785F}" type="presParOf" srcId="{ED2C3C57-2263-469A-9912-08123F1D8A58}" destId="{4CADE273-C8ED-4E51-B2D4-D7DEEE2F7A9C}" srcOrd="2" destOrd="0" presId="urn:microsoft.com/office/officeart/2005/8/layout/orgChart1"/>
    <dgm:cxn modelId="{E8D6DE2A-6EBA-49B6-824C-9AAE0FDB92BF}" type="presParOf" srcId="{05644BE2-E35A-46FF-8CB0-A9AFD74C3C55}" destId="{EC10EC6B-D534-4355-9F77-2F530BB8006A}" srcOrd="2" destOrd="0" presId="urn:microsoft.com/office/officeart/2005/8/layout/orgChart1"/>
    <dgm:cxn modelId="{D09A7156-353B-4F27-A8F8-02CB4FD1803C}" type="presParOf" srcId="{E78F579F-594D-41DC-87FE-9B18E3A66337}" destId="{0200C949-9797-47D9-9D92-7FB33F18D5EB}" srcOrd="2" destOrd="0" presId="urn:microsoft.com/office/officeart/2005/8/layout/orgChart1"/>
    <dgm:cxn modelId="{5BBF598A-B4DF-4F30-BE83-07B50A136122}" type="presParOf" srcId="{E78F579F-594D-41DC-87FE-9B18E3A66337}" destId="{C98255E1-4D11-46B3-8B11-7841D8A2A2E5}" srcOrd="3" destOrd="0" presId="urn:microsoft.com/office/officeart/2005/8/layout/orgChart1"/>
    <dgm:cxn modelId="{24B7A871-885B-498F-A235-23FA3C57D222}" type="presParOf" srcId="{C98255E1-4D11-46B3-8B11-7841D8A2A2E5}" destId="{6815E95C-5562-4EF2-95E3-BFD7547F1352}" srcOrd="0" destOrd="0" presId="urn:microsoft.com/office/officeart/2005/8/layout/orgChart1"/>
    <dgm:cxn modelId="{98DBE926-F76C-43D4-9A3A-8265F180D7E6}" type="presParOf" srcId="{6815E95C-5562-4EF2-95E3-BFD7547F1352}" destId="{EEC09B64-2DCE-40F9-9F8E-7B0590712A34}" srcOrd="0" destOrd="0" presId="urn:microsoft.com/office/officeart/2005/8/layout/orgChart1"/>
    <dgm:cxn modelId="{35627375-35AD-4635-B853-9DED1578A94D}" type="presParOf" srcId="{6815E95C-5562-4EF2-95E3-BFD7547F1352}" destId="{53C177AC-3B7E-48A3-8242-789DAB12055F}" srcOrd="1" destOrd="0" presId="urn:microsoft.com/office/officeart/2005/8/layout/orgChart1"/>
    <dgm:cxn modelId="{00E31F21-4936-4E55-A54E-5559B776535C}" type="presParOf" srcId="{C98255E1-4D11-46B3-8B11-7841D8A2A2E5}" destId="{67024C18-1A6A-4BF8-B7FF-79A4CFC3AA8A}" srcOrd="1" destOrd="0" presId="urn:microsoft.com/office/officeart/2005/8/layout/orgChart1"/>
    <dgm:cxn modelId="{FB2E6B61-457A-459D-9430-2970A9CD8F87}" type="presParOf" srcId="{67024C18-1A6A-4BF8-B7FF-79A4CFC3AA8A}" destId="{54A06BB9-887A-4398-B8F3-286601A4DC29}" srcOrd="0" destOrd="0" presId="urn:microsoft.com/office/officeart/2005/8/layout/orgChart1"/>
    <dgm:cxn modelId="{0E45CF9A-5E2B-4DC4-B6D1-BBC892FBD89D}" type="presParOf" srcId="{67024C18-1A6A-4BF8-B7FF-79A4CFC3AA8A}" destId="{8CD205F9-5181-4404-8A39-6853B63FA4D2}" srcOrd="1" destOrd="0" presId="urn:microsoft.com/office/officeart/2005/8/layout/orgChart1"/>
    <dgm:cxn modelId="{917CE40A-4048-4A0E-874E-3599AAE02AA7}" type="presParOf" srcId="{8CD205F9-5181-4404-8A39-6853B63FA4D2}" destId="{D5185B07-D90B-4881-B4F9-4D1AB6031E15}" srcOrd="0" destOrd="0" presId="urn:microsoft.com/office/officeart/2005/8/layout/orgChart1"/>
    <dgm:cxn modelId="{5A374C52-5D86-45D1-80D5-0A8A795E3387}" type="presParOf" srcId="{D5185B07-D90B-4881-B4F9-4D1AB6031E15}" destId="{0A167242-27CA-4CE4-AF18-D6659E0CC6D1}" srcOrd="0" destOrd="0" presId="urn:microsoft.com/office/officeart/2005/8/layout/orgChart1"/>
    <dgm:cxn modelId="{D5604C32-8E33-4E18-981F-D1578AAFABF9}" type="presParOf" srcId="{D5185B07-D90B-4881-B4F9-4D1AB6031E15}" destId="{3C036DEA-A558-4CC2-B934-755F06816705}" srcOrd="1" destOrd="0" presId="urn:microsoft.com/office/officeart/2005/8/layout/orgChart1"/>
    <dgm:cxn modelId="{954104C9-3B65-429E-B860-AF6DB07DCBA5}" type="presParOf" srcId="{8CD205F9-5181-4404-8A39-6853B63FA4D2}" destId="{F881E594-05F0-487E-B46B-9AA4C6428ABE}" srcOrd="1" destOrd="0" presId="urn:microsoft.com/office/officeart/2005/8/layout/orgChart1"/>
    <dgm:cxn modelId="{E59C112C-F146-4087-A6EE-9F6AB8603DC6}" type="presParOf" srcId="{8CD205F9-5181-4404-8A39-6853B63FA4D2}" destId="{3C8CBD26-0124-4B5F-86AC-B5AA420EF6D1}" srcOrd="2" destOrd="0" presId="urn:microsoft.com/office/officeart/2005/8/layout/orgChart1"/>
    <dgm:cxn modelId="{BC2EF3D8-AF56-4143-8B79-8FEDB9BF135D}" type="presParOf" srcId="{3C8CBD26-0124-4B5F-86AC-B5AA420EF6D1}" destId="{3C656A05-49E1-4654-916A-DF5C691833AB}" srcOrd="0" destOrd="0" presId="urn:microsoft.com/office/officeart/2005/8/layout/orgChart1"/>
    <dgm:cxn modelId="{B5DCC9FE-B25E-4F49-AB32-16880F22A1FC}" type="presParOf" srcId="{3C8CBD26-0124-4B5F-86AC-B5AA420EF6D1}" destId="{86D71168-61ED-47FD-8BC3-AB63A274B9E1}" srcOrd="1" destOrd="0" presId="urn:microsoft.com/office/officeart/2005/8/layout/orgChart1"/>
    <dgm:cxn modelId="{877449C4-5A40-4893-97AB-15952F26B9A5}" type="presParOf" srcId="{86D71168-61ED-47FD-8BC3-AB63A274B9E1}" destId="{FA315745-F414-4879-A588-86D43F232452}" srcOrd="0" destOrd="0" presId="urn:microsoft.com/office/officeart/2005/8/layout/orgChart1"/>
    <dgm:cxn modelId="{CC69390B-9803-48AC-B7BF-71B2BD32D140}" type="presParOf" srcId="{FA315745-F414-4879-A588-86D43F232452}" destId="{8FB5CA51-36F1-474B-BA33-CF1610FA17AA}" srcOrd="0" destOrd="0" presId="urn:microsoft.com/office/officeart/2005/8/layout/orgChart1"/>
    <dgm:cxn modelId="{64694D28-DFCC-40FD-BE6A-EC7A1B37F4B5}" type="presParOf" srcId="{FA315745-F414-4879-A588-86D43F232452}" destId="{AEBFC8D4-5733-48CE-AFE9-C968CBEF7F34}" srcOrd="1" destOrd="0" presId="urn:microsoft.com/office/officeart/2005/8/layout/orgChart1"/>
    <dgm:cxn modelId="{2E1EF236-7BE6-4BE3-97A6-0EB593715336}" type="presParOf" srcId="{86D71168-61ED-47FD-8BC3-AB63A274B9E1}" destId="{721E6E4C-25B3-4C98-A46E-3D5EEBDCA3F8}" srcOrd="1" destOrd="0" presId="urn:microsoft.com/office/officeart/2005/8/layout/orgChart1"/>
    <dgm:cxn modelId="{55976F1D-4477-4AF1-821D-933C64A20066}" type="presParOf" srcId="{86D71168-61ED-47FD-8BC3-AB63A274B9E1}" destId="{3A88E581-CCE1-4E43-B8A8-F7CC1BBE23CA}" srcOrd="2" destOrd="0" presId="urn:microsoft.com/office/officeart/2005/8/layout/orgChart1"/>
    <dgm:cxn modelId="{852B8D39-DD3A-4FEB-BCF1-9B73A84B4C79}" type="presParOf" srcId="{C98255E1-4D11-46B3-8B11-7841D8A2A2E5}" destId="{5984E24F-75D5-4D1E-90A5-4C4B05B860CA}" srcOrd="2" destOrd="0" presId="urn:microsoft.com/office/officeart/2005/8/layout/orgChart1"/>
    <dgm:cxn modelId="{906BF9DF-33E1-46C9-9C66-8F83CAEF192A}" type="presParOf" srcId="{E21DAF5F-855C-4749-BD2C-9CA77F26BB4A}" destId="{4BA70AC8-5FCF-4010-945C-15B5FBF03F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A1382-404E-4480-9DCC-6218985DD69F}">
      <dsp:nvSpPr>
        <dsp:cNvPr id="0" name=""/>
        <dsp:cNvSpPr/>
      </dsp:nvSpPr>
      <dsp:spPr>
        <a:xfrm>
          <a:off x="3217068" y="2560339"/>
          <a:ext cx="317003" cy="972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145"/>
              </a:lnTo>
              <a:lnTo>
                <a:pt x="317003" y="97214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0C949-9797-47D9-9D92-7FB33F18D5EB}">
      <dsp:nvSpPr>
        <dsp:cNvPr id="0" name=""/>
        <dsp:cNvSpPr/>
      </dsp:nvSpPr>
      <dsp:spPr>
        <a:xfrm>
          <a:off x="2783830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14863-8325-4134-8F9D-E5706A73D93C}">
      <dsp:nvSpPr>
        <dsp:cNvPr id="0" name=""/>
        <dsp:cNvSpPr/>
      </dsp:nvSpPr>
      <dsp:spPr>
        <a:xfrm>
          <a:off x="659903" y="2560339"/>
          <a:ext cx="317003" cy="972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145"/>
              </a:lnTo>
              <a:lnTo>
                <a:pt x="317003" y="97214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3C0DB-F743-43C8-BAE9-D026FE8951D6}">
      <dsp:nvSpPr>
        <dsp:cNvPr id="0" name=""/>
        <dsp:cNvSpPr/>
      </dsp:nvSpPr>
      <dsp:spPr>
        <a:xfrm>
          <a:off x="1505247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2E544-833B-499C-8B3A-5239A76EAC68}">
      <dsp:nvSpPr>
        <dsp:cNvPr id="0" name=""/>
        <dsp:cNvSpPr/>
      </dsp:nvSpPr>
      <dsp:spPr>
        <a:xfrm>
          <a:off x="1727150" y="3175"/>
          <a:ext cx="2113359" cy="1056679"/>
        </a:xfrm>
        <a:prstGeom prst="rect">
          <a:avLst/>
        </a:prstGeom>
        <a:gradFill rotWithShape="1">
          <a:gsLst>
            <a:gs pos="0">
              <a:schemeClr val="accent5">
                <a:shade val="70000"/>
                <a:satMod val="150000"/>
              </a:schemeClr>
            </a:gs>
            <a:gs pos="34000">
              <a:schemeClr val="accent5">
                <a:shade val="70000"/>
                <a:satMod val="140000"/>
              </a:schemeClr>
            </a:gs>
            <a:gs pos="70000">
              <a:schemeClr val="accent5">
                <a:tint val="100000"/>
                <a:shade val="90000"/>
                <a:satMod val="140000"/>
              </a:schemeClr>
            </a:gs>
            <a:gs pos="100000">
              <a:schemeClr val="accent5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shade val="30000"/>
              <a:satMod val="1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smtClean="0"/>
            <a:t>Tonnta</a:t>
          </a:r>
          <a:endParaRPr lang="en-IE" sz="1600" kern="1200"/>
        </a:p>
      </dsp:txBody>
      <dsp:txXfrm>
        <a:off x="1727150" y="3175"/>
        <a:ext cx="2113359" cy="1056679"/>
      </dsp:txXfrm>
    </dsp:sp>
    <dsp:sp modelId="{5A9162B3-2CBC-4725-8333-47A23A75CEE9}">
      <dsp:nvSpPr>
        <dsp:cNvPr id="0" name=""/>
        <dsp:cNvSpPr/>
      </dsp:nvSpPr>
      <dsp:spPr>
        <a:xfrm>
          <a:off x="448567" y="1503660"/>
          <a:ext cx="2113359" cy="1056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smtClean="0"/>
            <a:t>Meiciniúl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smtClean="0"/>
            <a:t>(rópa, uisce, fuaim)</a:t>
          </a:r>
          <a:endParaRPr lang="en-IE" sz="1600" kern="1200"/>
        </a:p>
      </dsp:txBody>
      <dsp:txXfrm>
        <a:off x="448567" y="1503660"/>
        <a:ext cx="2113359" cy="1056679"/>
      </dsp:txXfrm>
    </dsp:sp>
    <dsp:sp modelId="{26AA6ECF-1C35-4E9D-84A1-4E18FBCAD0CF}">
      <dsp:nvSpPr>
        <dsp:cNvPr id="0" name=""/>
        <dsp:cNvSpPr/>
      </dsp:nvSpPr>
      <dsp:spPr>
        <a:xfrm>
          <a:off x="976907" y="3004145"/>
          <a:ext cx="2113359" cy="1056679"/>
        </a:xfrm>
        <a:prstGeom prst="rect">
          <a:avLst/>
        </a:prstGeom>
        <a:solidFill>
          <a:srgbClr val="FF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smtClean="0"/>
            <a:t>Pairteagáil ag teastáil</a:t>
          </a:r>
          <a:endParaRPr lang="en-IE" sz="1600" kern="1200"/>
        </a:p>
      </dsp:txBody>
      <dsp:txXfrm>
        <a:off x="976907" y="3004145"/>
        <a:ext cx="2113359" cy="1056679"/>
      </dsp:txXfrm>
    </dsp:sp>
    <dsp:sp modelId="{EEC09B64-2DCE-40F9-9F8E-7B0590712A34}">
      <dsp:nvSpPr>
        <dsp:cNvPr id="0" name=""/>
        <dsp:cNvSpPr/>
      </dsp:nvSpPr>
      <dsp:spPr>
        <a:xfrm>
          <a:off x="3005732" y="1503660"/>
          <a:ext cx="2113359" cy="1056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smtClean="0"/>
            <a:t>Leictreamaighnéadach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smtClean="0"/>
            <a:t>(Solas, UV, IR, X-ghathanna)</a:t>
          </a:r>
          <a:endParaRPr lang="en-IE" sz="1600" kern="1200"/>
        </a:p>
      </dsp:txBody>
      <dsp:txXfrm>
        <a:off x="3005732" y="1503660"/>
        <a:ext cx="2113359" cy="1056679"/>
      </dsp:txXfrm>
    </dsp:sp>
    <dsp:sp modelId="{C9DC5845-0390-4FB1-83A3-17EB4C21E3DF}">
      <dsp:nvSpPr>
        <dsp:cNvPr id="0" name=""/>
        <dsp:cNvSpPr/>
      </dsp:nvSpPr>
      <dsp:spPr>
        <a:xfrm>
          <a:off x="3534072" y="3004145"/>
          <a:ext cx="2113359" cy="1056679"/>
        </a:xfrm>
        <a:prstGeom prst="rect">
          <a:avLst/>
        </a:prstGeom>
        <a:solidFill>
          <a:srgbClr val="FF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smtClean="0"/>
            <a:t>Níl pairteagáil ag teastáil</a:t>
          </a:r>
          <a:endParaRPr lang="en-IE" sz="1600" kern="1200"/>
        </a:p>
      </dsp:txBody>
      <dsp:txXfrm>
        <a:off x="3534072" y="3004145"/>
        <a:ext cx="2113359" cy="1056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163D9-5F8E-46A1-B2F7-D5527E42AE93}">
      <dsp:nvSpPr>
        <dsp:cNvPr id="0" name=""/>
        <dsp:cNvSpPr/>
      </dsp:nvSpPr>
      <dsp:spPr>
        <a:xfrm>
          <a:off x="3217068" y="2560339"/>
          <a:ext cx="317003" cy="972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145"/>
              </a:lnTo>
              <a:lnTo>
                <a:pt x="317003" y="97214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0C949-9797-47D9-9D92-7FB33F18D5EB}">
      <dsp:nvSpPr>
        <dsp:cNvPr id="0" name=""/>
        <dsp:cNvSpPr/>
      </dsp:nvSpPr>
      <dsp:spPr>
        <a:xfrm>
          <a:off x="2783830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09CDD-BB18-4930-9B7D-33AE6CCF54CD}">
      <dsp:nvSpPr>
        <dsp:cNvPr id="0" name=""/>
        <dsp:cNvSpPr/>
      </dsp:nvSpPr>
      <dsp:spPr>
        <a:xfrm>
          <a:off x="659903" y="2560339"/>
          <a:ext cx="317003" cy="972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145"/>
              </a:lnTo>
              <a:lnTo>
                <a:pt x="317003" y="97214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3C0DB-F743-43C8-BAE9-D026FE8951D6}">
      <dsp:nvSpPr>
        <dsp:cNvPr id="0" name=""/>
        <dsp:cNvSpPr/>
      </dsp:nvSpPr>
      <dsp:spPr>
        <a:xfrm>
          <a:off x="1505247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2E544-833B-499C-8B3A-5239A76EAC68}">
      <dsp:nvSpPr>
        <dsp:cNvPr id="0" name=""/>
        <dsp:cNvSpPr/>
      </dsp:nvSpPr>
      <dsp:spPr>
        <a:xfrm>
          <a:off x="1727150" y="3175"/>
          <a:ext cx="2113359" cy="1056679"/>
        </a:xfrm>
        <a:prstGeom prst="rect">
          <a:avLst/>
        </a:prstGeom>
        <a:gradFill rotWithShape="1">
          <a:gsLst>
            <a:gs pos="0">
              <a:schemeClr val="accent5">
                <a:shade val="70000"/>
                <a:satMod val="150000"/>
              </a:schemeClr>
            </a:gs>
            <a:gs pos="34000">
              <a:schemeClr val="accent5">
                <a:shade val="70000"/>
                <a:satMod val="140000"/>
              </a:schemeClr>
            </a:gs>
            <a:gs pos="70000">
              <a:schemeClr val="accent5">
                <a:tint val="100000"/>
                <a:shade val="90000"/>
                <a:satMod val="140000"/>
              </a:schemeClr>
            </a:gs>
            <a:gs pos="100000">
              <a:schemeClr val="accent5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shade val="30000"/>
              <a:satMod val="1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smtClean="0"/>
            <a:t>Tonnta</a:t>
          </a:r>
          <a:endParaRPr lang="en-IE" sz="1900" kern="1200"/>
        </a:p>
      </dsp:txBody>
      <dsp:txXfrm>
        <a:off x="1727150" y="3175"/>
        <a:ext cx="2113359" cy="1056679"/>
      </dsp:txXfrm>
    </dsp:sp>
    <dsp:sp modelId="{5A9162B3-2CBC-4725-8333-47A23A75CEE9}">
      <dsp:nvSpPr>
        <dsp:cNvPr id="0" name=""/>
        <dsp:cNvSpPr/>
      </dsp:nvSpPr>
      <dsp:spPr>
        <a:xfrm>
          <a:off x="448567" y="1503660"/>
          <a:ext cx="2113359" cy="1056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smtClean="0"/>
            <a:t>Fadtonn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smtClean="0"/>
            <a:t>(rópa, fuaim)</a:t>
          </a:r>
          <a:endParaRPr lang="en-IE" sz="1900" kern="1200"/>
        </a:p>
      </dsp:txBody>
      <dsp:txXfrm>
        <a:off x="448567" y="1503660"/>
        <a:ext cx="2113359" cy="1056679"/>
      </dsp:txXfrm>
    </dsp:sp>
    <dsp:sp modelId="{AA235A37-D5A0-4EBD-BB10-F6B628A22B60}">
      <dsp:nvSpPr>
        <dsp:cNvPr id="0" name=""/>
        <dsp:cNvSpPr/>
      </dsp:nvSpPr>
      <dsp:spPr>
        <a:xfrm>
          <a:off x="976907" y="3004145"/>
          <a:ext cx="2113359" cy="1056679"/>
        </a:xfrm>
        <a:prstGeom prst="rect">
          <a:avLst/>
        </a:prstGeom>
        <a:solidFill>
          <a:srgbClr val="B581A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smtClean="0"/>
            <a:t>Creathadh </a:t>
          </a:r>
          <a:r>
            <a:rPr lang="en-IE" sz="1900" kern="1200" smtClean="0">
              <a:solidFill>
                <a:srgbClr val="FF0000"/>
              </a:solidFill>
            </a:rPr>
            <a:t>comhthreomha</a:t>
          </a:r>
          <a:r>
            <a:rPr lang="en-IE" sz="1900" kern="1200" smtClean="0"/>
            <a:t>r le treo forleata na toinne</a:t>
          </a:r>
          <a:endParaRPr lang="en-IE" sz="1900" kern="1200"/>
        </a:p>
      </dsp:txBody>
      <dsp:txXfrm>
        <a:off x="976907" y="3004145"/>
        <a:ext cx="2113359" cy="1056679"/>
      </dsp:txXfrm>
    </dsp:sp>
    <dsp:sp modelId="{EEC09B64-2DCE-40F9-9F8E-7B0590712A34}">
      <dsp:nvSpPr>
        <dsp:cNvPr id="0" name=""/>
        <dsp:cNvSpPr/>
      </dsp:nvSpPr>
      <dsp:spPr>
        <a:xfrm>
          <a:off x="3005732" y="1503660"/>
          <a:ext cx="2113359" cy="1056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smtClean="0"/>
            <a:t>Trastonn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smtClean="0"/>
            <a:t>(Solas, UV, IR, X-ghathanna)</a:t>
          </a:r>
          <a:endParaRPr lang="en-IE" sz="1900" kern="1200"/>
        </a:p>
      </dsp:txBody>
      <dsp:txXfrm>
        <a:off x="3005732" y="1503660"/>
        <a:ext cx="2113359" cy="1056679"/>
      </dsp:txXfrm>
    </dsp:sp>
    <dsp:sp modelId="{6F4ED416-54B4-4533-BBF5-3E97B581B8FB}">
      <dsp:nvSpPr>
        <dsp:cNvPr id="0" name=""/>
        <dsp:cNvSpPr/>
      </dsp:nvSpPr>
      <dsp:spPr>
        <a:xfrm>
          <a:off x="3534072" y="3004145"/>
          <a:ext cx="2113359" cy="1056679"/>
        </a:xfrm>
        <a:prstGeom prst="rect">
          <a:avLst/>
        </a:prstGeom>
        <a:solidFill>
          <a:srgbClr val="B581A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kern="1200" smtClean="0"/>
            <a:t>Creathadh </a:t>
          </a:r>
          <a:r>
            <a:rPr lang="en-IE" sz="1900" kern="1200" smtClean="0">
              <a:solidFill>
                <a:srgbClr val="FF0000"/>
              </a:solidFill>
            </a:rPr>
            <a:t>ingéarach</a:t>
          </a:r>
          <a:r>
            <a:rPr lang="en-IE" sz="1900" kern="1200" smtClean="0"/>
            <a:t> le treoforleata na toinne</a:t>
          </a:r>
          <a:endParaRPr lang="en-IE" sz="1900" kern="1200"/>
        </a:p>
      </dsp:txBody>
      <dsp:txXfrm>
        <a:off x="3534072" y="3004145"/>
        <a:ext cx="2113359" cy="1056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56A05-49E1-4654-916A-DF5C691833AB}">
      <dsp:nvSpPr>
        <dsp:cNvPr id="0" name=""/>
        <dsp:cNvSpPr/>
      </dsp:nvSpPr>
      <dsp:spPr>
        <a:xfrm>
          <a:off x="5112942" y="3850559"/>
          <a:ext cx="175474" cy="768744"/>
        </a:xfrm>
        <a:custGeom>
          <a:avLst/>
          <a:gdLst/>
          <a:ahLst/>
          <a:cxnLst/>
          <a:rect l="0" t="0" r="0" b="0"/>
          <a:pathLst>
            <a:path>
              <a:moveTo>
                <a:pt x="175474" y="0"/>
              </a:moveTo>
              <a:lnTo>
                <a:pt x="175474" y="768744"/>
              </a:lnTo>
              <a:lnTo>
                <a:pt x="0" y="768744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06BB9-887A-4398-B8F3-286601A4DC29}">
      <dsp:nvSpPr>
        <dsp:cNvPr id="0" name=""/>
        <dsp:cNvSpPr/>
      </dsp:nvSpPr>
      <dsp:spPr>
        <a:xfrm>
          <a:off x="5242696" y="2025592"/>
          <a:ext cx="91440" cy="3509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0948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0C949-9797-47D9-9D92-7FB33F18D5EB}">
      <dsp:nvSpPr>
        <dsp:cNvPr id="0" name=""/>
        <dsp:cNvSpPr/>
      </dsp:nvSpPr>
      <dsp:spPr>
        <a:xfrm>
          <a:off x="4068452" y="839051"/>
          <a:ext cx="1219964" cy="350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74"/>
              </a:lnTo>
              <a:lnTo>
                <a:pt x="1219964" y="175474"/>
              </a:lnTo>
              <a:lnTo>
                <a:pt x="1219964" y="350948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B498C-0C94-4056-A5D8-C0ED53C99E0D}">
      <dsp:nvSpPr>
        <dsp:cNvPr id="0" name=""/>
        <dsp:cNvSpPr/>
      </dsp:nvSpPr>
      <dsp:spPr>
        <a:xfrm>
          <a:off x="2180013" y="2025592"/>
          <a:ext cx="250677" cy="768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744"/>
              </a:lnTo>
              <a:lnTo>
                <a:pt x="250677" y="768744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3C0DB-F743-43C8-BAE9-D026FE8951D6}">
      <dsp:nvSpPr>
        <dsp:cNvPr id="0" name=""/>
        <dsp:cNvSpPr/>
      </dsp:nvSpPr>
      <dsp:spPr>
        <a:xfrm>
          <a:off x="2848487" y="839051"/>
          <a:ext cx="1219964" cy="350948"/>
        </a:xfrm>
        <a:custGeom>
          <a:avLst/>
          <a:gdLst/>
          <a:ahLst/>
          <a:cxnLst/>
          <a:rect l="0" t="0" r="0" b="0"/>
          <a:pathLst>
            <a:path>
              <a:moveTo>
                <a:pt x="1219964" y="0"/>
              </a:moveTo>
              <a:lnTo>
                <a:pt x="1219964" y="175474"/>
              </a:lnTo>
              <a:lnTo>
                <a:pt x="0" y="175474"/>
              </a:lnTo>
              <a:lnTo>
                <a:pt x="0" y="350948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2E544-833B-499C-8B3A-5239A76EAC68}">
      <dsp:nvSpPr>
        <dsp:cNvPr id="0" name=""/>
        <dsp:cNvSpPr/>
      </dsp:nvSpPr>
      <dsp:spPr>
        <a:xfrm>
          <a:off x="3232859" y="3459"/>
          <a:ext cx="1671184" cy="835592"/>
        </a:xfrm>
        <a:prstGeom prst="rect">
          <a:avLst/>
        </a:prstGeom>
        <a:gradFill rotWithShape="1">
          <a:gsLst>
            <a:gs pos="0">
              <a:schemeClr val="accent5">
                <a:shade val="70000"/>
                <a:satMod val="150000"/>
              </a:schemeClr>
            </a:gs>
            <a:gs pos="34000">
              <a:schemeClr val="accent5">
                <a:shade val="70000"/>
                <a:satMod val="140000"/>
              </a:schemeClr>
            </a:gs>
            <a:gs pos="70000">
              <a:schemeClr val="accent5">
                <a:tint val="100000"/>
                <a:shade val="90000"/>
                <a:satMod val="140000"/>
              </a:schemeClr>
            </a:gs>
            <a:gs pos="100000">
              <a:schemeClr val="accent5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5">
              <a:shade val="30000"/>
              <a:satMod val="13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smtClean="0"/>
            <a:t>Tonnta</a:t>
          </a:r>
          <a:endParaRPr lang="en-IE" sz="1500" kern="1200"/>
        </a:p>
      </dsp:txBody>
      <dsp:txXfrm>
        <a:off x="3232859" y="3459"/>
        <a:ext cx="1671184" cy="835592"/>
      </dsp:txXfrm>
    </dsp:sp>
    <dsp:sp modelId="{5A9162B3-2CBC-4725-8333-47A23A75CEE9}">
      <dsp:nvSpPr>
        <dsp:cNvPr id="0" name=""/>
        <dsp:cNvSpPr/>
      </dsp:nvSpPr>
      <dsp:spPr>
        <a:xfrm>
          <a:off x="2012895" y="1190000"/>
          <a:ext cx="1671184" cy="835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smtClean="0"/>
            <a:t>Taistil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smtClean="0"/>
            <a:t>(uisce,)</a:t>
          </a:r>
          <a:endParaRPr lang="en-IE" sz="1500" b="1" kern="1200"/>
        </a:p>
      </dsp:txBody>
      <dsp:txXfrm>
        <a:off x="2012895" y="1190000"/>
        <a:ext cx="1671184" cy="835592"/>
      </dsp:txXfrm>
    </dsp:sp>
    <dsp:sp modelId="{7C1B2E36-2A3A-4E2A-A46D-FAD906B54944}">
      <dsp:nvSpPr>
        <dsp:cNvPr id="0" name=""/>
        <dsp:cNvSpPr/>
      </dsp:nvSpPr>
      <dsp:spPr>
        <a:xfrm>
          <a:off x="2430691" y="2376541"/>
          <a:ext cx="1671184" cy="83559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smtClean="0"/>
            <a:t>Bogann an fuinneamh ó áit amháin go háit eile </a:t>
          </a:r>
          <a:endParaRPr lang="en-IE" sz="1500" b="1" kern="1200"/>
        </a:p>
      </dsp:txBody>
      <dsp:txXfrm>
        <a:off x="2430691" y="2376541"/>
        <a:ext cx="1671184" cy="835592"/>
      </dsp:txXfrm>
    </dsp:sp>
    <dsp:sp modelId="{EEC09B64-2DCE-40F9-9F8E-7B0590712A34}">
      <dsp:nvSpPr>
        <dsp:cNvPr id="0" name=""/>
        <dsp:cNvSpPr/>
      </dsp:nvSpPr>
      <dsp:spPr>
        <a:xfrm>
          <a:off x="4452824" y="1190000"/>
          <a:ext cx="1671184" cy="835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smtClean="0"/>
            <a:t>Cónaitheach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smtClean="0"/>
            <a:t>(Píopaí cheoil)</a:t>
          </a:r>
          <a:endParaRPr lang="en-IE" sz="1500" kern="1200"/>
        </a:p>
      </dsp:txBody>
      <dsp:txXfrm>
        <a:off x="4452824" y="1190000"/>
        <a:ext cx="1671184" cy="835592"/>
      </dsp:txXfrm>
    </dsp:sp>
    <dsp:sp modelId="{0A167242-27CA-4CE4-AF18-D6659E0CC6D1}">
      <dsp:nvSpPr>
        <dsp:cNvPr id="0" name=""/>
        <dsp:cNvSpPr/>
      </dsp:nvSpPr>
      <dsp:spPr>
        <a:xfrm>
          <a:off x="4452824" y="2376541"/>
          <a:ext cx="1671184" cy="147401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smtClean="0"/>
            <a:t>Patrún creathadh seasta de bharr frithchaitheamh agus trasnaíocht</a:t>
          </a:r>
          <a:endParaRPr lang="en-IE" sz="1500" b="1" kern="1200"/>
        </a:p>
      </dsp:txBody>
      <dsp:txXfrm>
        <a:off x="4452824" y="2376541"/>
        <a:ext cx="1671184" cy="1474017"/>
      </dsp:txXfrm>
    </dsp:sp>
    <dsp:sp modelId="{8FB5CA51-36F1-474B-BA33-CF1610FA17AA}">
      <dsp:nvSpPr>
        <dsp:cNvPr id="0" name=""/>
        <dsp:cNvSpPr/>
      </dsp:nvSpPr>
      <dsp:spPr>
        <a:xfrm>
          <a:off x="3441757" y="4201508"/>
          <a:ext cx="1671184" cy="835592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smtClean="0"/>
            <a:t>Níl aon aistriú glan fuinneamh ó áit amháin go háit eile</a:t>
          </a:r>
          <a:endParaRPr lang="en-IE" sz="1500" b="1" kern="1200"/>
        </a:p>
      </dsp:txBody>
      <dsp:txXfrm>
        <a:off x="3441757" y="4201508"/>
        <a:ext cx="1671184" cy="835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4A2694-8073-40DD-87D4-0729A213A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50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6DA2B-B744-4CE5-99FA-B2C78C914161}" type="slidenum">
              <a:rPr lang="en-GB"/>
              <a:pPr/>
              <a:t>1</a:t>
            </a:fld>
            <a:endParaRPr lang="en-GB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5EA72-C275-4134-ABA0-9F8ACD015579}" type="slidenum">
              <a:rPr lang="en-GB"/>
              <a:pPr/>
              <a:t>13</a:t>
            </a:fld>
            <a:endParaRPr lang="en-GB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6A9C22-B3EA-4644-BCE3-81A433191E8A}" type="slidenum">
              <a:rPr lang="en-GB"/>
              <a:pPr/>
              <a:t>14</a:t>
            </a:fld>
            <a:endParaRPr lang="en-GB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7F5C9-83AF-43BA-850D-C7C6A1201286}" type="slidenum">
              <a:rPr lang="en-GB"/>
              <a:pPr/>
              <a:t>15</a:t>
            </a:fld>
            <a:endParaRPr lang="en-GB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0CBA9-5362-47CC-ABFF-6DDD495256D6}" type="slidenum">
              <a:rPr lang="en-GB"/>
              <a:pPr/>
              <a:t>16</a:t>
            </a:fld>
            <a:endParaRPr lang="en-GB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062DE-22D2-4839-BD50-74B2DB7D5EE4}" type="slidenum">
              <a:rPr lang="en-GB"/>
              <a:pPr/>
              <a:t>17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EA823-AF7E-40F6-B392-77C2CB5137DC}" type="slidenum">
              <a:rPr lang="en-GB"/>
              <a:pPr/>
              <a:t>18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18F6A-133D-47C8-89A6-65C8E97D96CF}" type="slidenum">
              <a:rPr lang="en-GB"/>
              <a:pPr/>
              <a:t>19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2F8EA-8293-46C8-8794-42F74B0C11F9}" type="slidenum">
              <a:rPr lang="en-GB"/>
              <a:pPr/>
              <a:t>20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3990D-1E5F-4C13-9696-DD299FAE0D37}" type="slidenum">
              <a:rPr lang="en-GB"/>
              <a:pPr/>
              <a:t>21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A0127-CDC3-4397-8770-AE7F5B2F11A7}" type="slidenum">
              <a:rPr lang="en-GB"/>
              <a:pPr/>
              <a:t>22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B5028-1117-4458-ACA4-D8BC5CA22472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35675-2073-49A3-AE1F-54171248383C}" type="slidenum">
              <a:rPr lang="en-GB"/>
              <a:pPr/>
              <a:t>23</a:t>
            </a:fld>
            <a:endParaRPr lang="en-GB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6DC07-A533-41C8-B236-431861FD65F6}" type="slidenum">
              <a:rPr lang="en-GB"/>
              <a:pPr/>
              <a:t>24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669CE-D634-4DC8-98F1-B747F86FA8E5}" type="slidenum">
              <a:rPr lang="en-GB"/>
              <a:pPr/>
              <a:t>27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BF051-8B91-413E-9AF6-B40894247F3C}" type="slidenum">
              <a:rPr lang="en-GB"/>
              <a:pPr/>
              <a:t>28</a:t>
            </a:fld>
            <a:endParaRPr lang="en-GB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03A608-39D8-4C43-8D0D-FE5F46D69B54}" type="slidenum">
              <a:rPr lang="en-GB"/>
              <a:pPr/>
              <a:t>29</a:t>
            </a:fld>
            <a:endParaRPr lang="en-GB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6CF56-D95A-4F50-9CE3-D14043E59686}" type="slidenum">
              <a:rPr lang="en-GB"/>
              <a:pPr/>
              <a:t>30</a:t>
            </a:fld>
            <a:endParaRPr lang="en-GB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1AB46-8227-4981-8759-7E769941EBF7}" type="slidenum">
              <a:rPr lang="en-GB"/>
              <a:pPr/>
              <a:t>6</a:t>
            </a:fld>
            <a:endParaRPr lang="en-GB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09304-2894-448A-9CDE-6CB0E4E699E1}" type="slidenum">
              <a:rPr lang="en-GB"/>
              <a:pPr/>
              <a:t>7</a:t>
            </a:fld>
            <a:endParaRPr lang="en-GB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9549E-97A7-40FE-9547-9AD82CEE7D29}" type="slidenum">
              <a:rPr lang="en-GB"/>
              <a:pPr/>
              <a:t>8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51E2D-005B-4254-B49E-FE7677199513}" type="slidenum">
              <a:rPr lang="en-GB"/>
              <a:pPr/>
              <a:t>9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FA71A-FD2C-4043-A01B-AE1F552B009C}" type="slidenum">
              <a:rPr lang="en-GB"/>
              <a:pPr/>
              <a:t>10</a:t>
            </a:fld>
            <a:endParaRPr lang="en-GB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AF132-0AA4-4803-B320-8C176A1472EF}" type="slidenum">
              <a:rPr lang="en-GB"/>
              <a:pPr/>
              <a:t>11</a:t>
            </a:fld>
            <a:endParaRPr lang="en-GB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A592-772E-46FB-8AF8-49DAB67FEC03}" type="slidenum">
              <a:rPr lang="en-GB"/>
              <a:pPr/>
              <a:t>12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9061-3480-4413-8842-4A83C05A85B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BB47-F2B5-420F-A908-93F8F07525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A797-CA49-421C-92EA-88A4BBC8F7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81AF-45CD-48AD-B5CE-991FED0C5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F31C-6E40-4BBA-9228-E35FF89DAA1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F1DB-4E62-4266-A0FA-F0ED3A67E6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65592-0A7F-4271-BA0F-43C0B4128C7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66DC-5B73-4B67-8701-FDC0619FE4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F558-F352-40E6-9010-008A728228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F769-51E6-4E3F-9386-EFDF1F219A9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02BBC-DFD0-46DE-A6B1-E44C0276C5F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99A534D-CF77-4E63-B6F9-9E3C68A9A09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physicsclassroom.com/Class/waves/u10l2a2.gif" TargetMode="External"/><Relationship Id="rId5" Type="http://schemas.openxmlformats.org/officeDocument/2006/relationships/image" Target="../media/image18.gif"/><Relationship Id="rId4" Type="http://schemas.openxmlformats.org/officeDocument/2006/relationships/image" Target="http://www.physicsclassroom.com/Class/waves/u10l1c4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coustics.salford.ac.uk/feschools/waves/wavetypes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http://gcsephysics.com/Reflection-Water-Waves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http://www.school-for-champions.com/science/images/waveobstacle-refraction.gif" TargetMode="External"/><Relationship Id="rId5" Type="http://schemas.openxmlformats.org/officeDocument/2006/relationships/image" Target="../media/image24.gif"/><Relationship Id="rId4" Type="http://schemas.openxmlformats.org/officeDocument/2006/relationships/image" Target="http://gcsephysics.com/Refraction-Water-Waves.g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http://www.gcsescience.com/Diffraction-Water-Waves.g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e/imgres?imgurl=http://cache.eb.com/eb/image?id=44791&amp;rendTypeId=4&amp;imgrefurl=http://www.britannica.com/eb/art/print?id=37362&amp;articleTypeId=1&amp;h=300&amp;w=429&amp;sz=30&amp;hl=en&amp;start=1&amp;usg=__EEBIKLBOVoV_BDZsCQLl_ll1d64=&amp;tbnid=QL5ar1uSW6gbKM:&amp;tbnh=88&amp;tbnw=126&amp;prev=/images?q=diffraction&amp;hl=en&amp;rlz=1T4GGLJ_enIE272IE272" TargetMode="External"/><Relationship Id="rId7" Type="http://schemas.openxmlformats.org/officeDocument/2006/relationships/hyperlink" Target="http://www.absorblearning.com/media/item.action?quick=16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coustics.salford.ac.uk/feschools/waves/diffract.htm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coustics.salford.ac.uk/feschools/waves/super2.htm" TargetMode="Externa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ffraction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glenbrook.k12.il.us/gbssci/phys/Class/light/u12l1e2.gif" TargetMode="Externa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iop.org/activity/education/Teaching_Resources/Teaching%20Advanced%20Physics/Vibrations%20and%20Waves/Images%20300/img_tb_4450.gi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o7ZPPqtZEg&amp;feature=related" TargetMode="Externa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ysics.smu.edu/~olness/www/05fall1320/applet/pipe-waves.html" TargetMode="External"/><Relationship Id="rId5" Type="http://schemas.openxmlformats.org/officeDocument/2006/relationships/hyperlink" Target="http://www.physicsclassroom.com/mmedia/waves/swf.cfm" TargetMode="External"/><Relationship Id="rId4" Type="http://schemas.openxmlformats.org/officeDocument/2006/relationships/hyperlink" Target="http://www.youtube.com/watch?v=s5MBno0PZjE&amp;feature=relate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g9F5pN5tlI" TargetMode="External"/><Relationship Id="rId2" Type="http://schemas.openxmlformats.org/officeDocument/2006/relationships/hyperlink" Target="http://www.youtube.com/watch?v=imoxDcn2Sgo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5KaeCZ_Aa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pas.rochester.edu/~afrank/A105/LectureV/images/FG03_006.PCT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/>
              <a:t>Caibidil  16. </a:t>
            </a:r>
            <a:br>
              <a:rPr lang="en-GB" b="1"/>
            </a:br>
            <a:endParaRPr lang="en-GB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270576" cy="1752600"/>
          </a:xfrm>
        </p:spPr>
        <p:txBody>
          <a:bodyPr/>
          <a:lstStyle/>
          <a:p>
            <a:r>
              <a:rPr lang="en-GB" b="1"/>
              <a:t>Tonnta agus Tonnghluaisne (Wave </a:t>
            </a:r>
            <a:r>
              <a:rPr lang="en-GB" b="1" smtClean="0"/>
              <a:t>Motion</a:t>
            </a:r>
            <a:r>
              <a:rPr lang="en-GB" b="1"/>
              <a:t>).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62" y="1340768"/>
            <a:ext cx="24955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37" y="4365104"/>
            <a:ext cx="5715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Trastonn</a:t>
            </a:r>
          </a:p>
        </p:txBody>
      </p:sp>
      <p:pic>
        <p:nvPicPr>
          <p:cNvPr id="25605" name="Picture 5" descr="trans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6121400" cy="313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Fadtonn</a:t>
            </a:r>
          </a:p>
        </p:txBody>
      </p:sp>
      <p:pic>
        <p:nvPicPr>
          <p:cNvPr id="19460" name="Picture 4" descr="vibrating tuning fork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00213"/>
            <a:ext cx="4249738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longitudinal wave diagram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933825"/>
            <a:ext cx="518318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Fadtonn</a:t>
            </a:r>
          </a:p>
        </p:txBody>
      </p:sp>
      <p:pic>
        <p:nvPicPr>
          <p:cNvPr id="27654" name="Picture 6" descr="lo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844675"/>
            <a:ext cx="8401050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pressurenodesantino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17538"/>
            <a:ext cx="6337300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5733256"/>
            <a:ext cx="7201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mtClean="0">
                <a:hlinkClick r:id="rId4"/>
              </a:rPr>
              <a:t>http://www.acoustics.salford.ac.uk/feschools/waves/wavetypes.htm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/>
              <a:t>Feinimeain Toinne. (Wave Phenomena)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GB"/>
              <a:t>Frithchaitheamh</a:t>
            </a:r>
          </a:p>
          <a:p>
            <a:pPr marL="609600" indent="-609600">
              <a:buFontTx/>
              <a:buAutoNum type="arabicPeriod"/>
            </a:pPr>
            <a:r>
              <a:rPr lang="en-GB"/>
              <a:t>Athraonadh</a:t>
            </a:r>
          </a:p>
          <a:p>
            <a:pPr marL="609600" indent="-609600">
              <a:buFontTx/>
              <a:buAutoNum type="arabicPeriod"/>
            </a:pPr>
            <a:r>
              <a:rPr lang="en-GB"/>
              <a:t>Díraonadh</a:t>
            </a:r>
          </a:p>
          <a:p>
            <a:pPr marL="609600" indent="-609600">
              <a:buFontTx/>
              <a:buAutoNum type="arabicPeriod"/>
            </a:pPr>
            <a:r>
              <a:rPr lang="en-GB"/>
              <a:t>Trasnaíocht</a:t>
            </a:r>
          </a:p>
          <a:p>
            <a:pPr marL="609600" indent="-609600">
              <a:buFontTx/>
              <a:buAutoNum type="arabicPeriod"/>
            </a:pPr>
            <a:endParaRPr lang="en-GB"/>
          </a:p>
          <a:p>
            <a:pPr marL="609600" indent="-609600">
              <a:buFontTx/>
              <a:buAutoNum type="arabicPeriod"/>
            </a:pPr>
            <a:r>
              <a:rPr lang="en-GB"/>
              <a:t>Do trastonnta amháin- polaraíocht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Frithchaitheamh</a:t>
            </a:r>
          </a:p>
        </p:txBody>
      </p:sp>
      <p:pic>
        <p:nvPicPr>
          <p:cNvPr id="23556" name="Picture 4" descr="http://gcsephysics.com/Reflection-Water-Waves.gif"/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5300" y="3356992"/>
            <a:ext cx="5473352" cy="28872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0436"/>
            <a:ext cx="3168352" cy="219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5976" y="8367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/>
              <a:t> </a:t>
            </a:r>
            <a:r>
              <a:rPr lang="en-GB"/>
              <a:t>Nuair a bhuaileann tonn ata ag forleathadh le bac preabann cuid den tonn ar ais. Is é seo frithchaitheamh. Comhlíonann gach tonn na dlíthe um frithchaitheamh.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Athraonadh</a:t>
            </a:r>
          </a:p>
        </p:txBody>
      </p:sp>
      <p:pic>
        <p:nvPicPr>
          <p:cNvPr id="30725" name="Picture 5" descr="Refraction of Water Waves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28" y="980728"/>
            <a:ext cx="4172779" cy="21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http://www.school-for-champions.com/science/images/waveobstacle-refraction.g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84984"/>
            <a:ext cx="3810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7" y="4005064"/>
            <a:ext cx="3583285" cy="269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806669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>
                <a:latin typeface="Tahoma"/>
                <a:ea typeface="Times New Roman"/>
              </a:rPr>
              <a:t>Athrú treo toinne ag dul ó mhean amháin go meán eile is ea athraonadh. Tarlaíonn sé nuair a n-athraítear luas toinne nuair a bhuaileann an tonn an teorainn le meán eile. Comhlíonann gach tonn na dlíthe um athraonta solais.</a:t>
            </a:r>
            <a:endParaRPr lang="en-IE" sz="200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Díraonadh</a:t>
            </a:r>
          </a:p>
        </p:txBody>
      </p:sp>
      <p:pic>
        <p:nvPicPr>
          <p:cNvPr id="33796" name="Picture 4" descr="http://www.gcsescience.com/Diffraction-Water-Waves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51831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8394"/>
            <a:ext cx="20955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/>
              <a:t>Scaipeadh toinne ata ag dul trid scoiltin nó thart ar bac le himmeall gear.</a:t>
            </a:r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3131840" y="44371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/>
              <a:t>Má bhíonn an scoiltín cúng i leith  an tonnfhaid is mó an díraonadh a </a:t>
            </a:r>
            <a:r>
              <a:rPr lang="en-GB" b="1" smtClean="0"/>
              <a:t>tharlaíonn</a:t>
            </a:r>
          </a:p>
          <a:p>
            <a:r>
              <a:rPr lang="en-GB" b="1" smtClean="0"/>
              <a:t>Solas – tonnfhad gar le 10</a:t>
            </a:r>
            <a:r>
              <a:rPr lang="en-GB" b="1" baseline="30000" smtClean="0"/>
              <a:t>-7</a:t>
            </a:r>
            <a:r>
              <a:rPr lang="en-GB" b="1" smtClean="0"/>
              <a:t>m</a:t>
            </a:r>
          </a:p>
          <a:p>
            <a:r>
              <a:rPr lang="en-GB" b="1" smtClean="0"/>
              <a:t>Fuaim – 10</a:t>
            </a:r>
            <a:r>
              <a:rPr lang="en-GB" b="1" baseline="30000" smtClean="0"/>
              <a:t>1</a:t>
            </a:r>
            <a:r>
              <a:rPr lang="en-GB" b="1" smtClean="0"/>
              <a:t>m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Díraonadh</a:t>
            </a:r>
          </a:p>
        </p:txBody>
      </p:sp>
      <p:pic>
        <p:nvPicPr>
          <p:cNvPr id="39941" name="Picture 5" descr="image%3Fid%3D44791%26rendTypeId%3D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336925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diffraction%5B2%5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255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9098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mtClean="0">
                <a:hlinkClick r:id="rId6"/>
              </a:rPr>
              <a:t>http://www.acoustics.salford.ac.uk/feschools/waves/diffract.htm</a:t>
            </a:r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228600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mtClean="0">
                <a:hlinkClick r:id="rId7"/>
              </a:rPr>
              <a:t>http://www.absorblearning.com/media/item.action?quick=16x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Díraonadh</a:t>
            </a:r>
          </a:p>
        </p:txBody>
      </p:sp>
      <p:pic>
        <p:nvPicPr>
          <p:cNvPr id="59398" name="Picture 6" descr="waterdiffractionint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559550" cy="34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diffractionbyope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37063"/>
            <a:ext cx="4248150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Tonnta</a:t>
            </a:r>
          </a:p>
        </p:txBody>
      </p:sp>
      <p:pic>
        <p:nvPicPr>
          <p:cNvPr id="5124" name="Picture 4" descr="wav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216" y="4437112"/>
            <a:ext cx="2390403" cy="21606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68312" y="1628775"/>
            <a:ext cx="799212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smtClean="0"/>
              <a:t>Suaitheadh -disturbance</a:t>
            </a:r>
          </a:p>
          <a:p>
            <a:pPr>
              <a:spcBef>
                <a:spcPct val="50000"/>
              </a:spcBef>
            </a:pPr>
            <a:r>
              <a:rPr lang="en-GB" sz="2400" b="1" smtClean="0"/>
              <a:t>Slí </a:t>
            </a:r>
            <a:r>
              <a:rPr lang="en-GB" sz="2400" b="1"/>
              <a:t>ina </a:t>
            </a:r>
            <a:r>
              <a:rPr lang="en-GB" sz="2400" b="1" smtClean="0"/>
              <a:t>n-astraítear </a:t>
            </a:r>
            <a:r>
              <a:rPr lang="en-GB" sz="2400" b="1"/>
              <a:t>fuinneamh ó phointe amháin go pointe eile. </a:t>
            </a:r>
            <a:endParaRPr lang="en-GB" sz="2400" b="1" smtClean="0"/>
          </a:p>
          <a:p>
            <a:pPr>
              <a:spcBef>
                <a:spcPct val="50000"/>
              </a:spcBef>
            </a:pPr>
            <a:r>
              <a:rPr lang="en-GB" sz="2400" b="1" smtClean="0"/>
              <a:t>Iompraítear </a:t>
            </a:r>
            <a:r>
              <a:rPr lang="en-GB" sz="2400" b="1"/>
              <a:t>an fuinneamh </a:t>
            </a:r>
            <a:r>
              <a:rPr lang="en-GB" sz="2400" b="1" smtClean="0"/>
              <a:t>trí </a:t>
            </a:r>
            <a:r>
              <a:rPr lang="en-GB" sz="2400" b="1"/>
              <a:t>creathadh </a:t>
            </a:r>
            <a:r>
              <a:rPr lang="en-GB" sz="2400" b="1" smtClean="0"/>
              <a:t>bpairteagáil </a:t>
            </a:r>
            <a:r>
              <a:rPr lang="en-GB" sz="2400" b="1"/>
              <a:t>an </a:t>
            </a:r>
            <a:r>
              <a:rPr lang="en-GB" sz="2400" b="1" smtClean="0"/>
              <a:t>mheáin</a:t>
            </a:r>
            <a:r>
              <a:rPr lang="en-GB" sz="2400" b="1"/>
              <a:t>. </a:t>
            </a:r>
            <a:endParaRPr lang="en-GB" sz="2400" b="1" smtClean="0"/>
          </a:p>
          <a:p>
            <a:pPr>
              <a:spcBef>
                <a:spcPct val="50000"/>
              </a:spcBef>
            </a:pPr>
            <a:r>
              <a:rPr lang="en-GB" sz="2400" b="1" smtClean="0"/>
              <a:t>Iompraíonn tonn fuinneamh-ní iompraíonn sé damhna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Trasnaíocht</a:t>
            </a:r>
          </a:p>
        </p:txBody>
      </p:sp>
      <p:pic>
        <p:nvPicPr>
          <p:cNvPr id="36868" name="Picture 4" descr="Interfer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46409"/>
            <a:ext cx="3416776" cy="294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u12l1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36935"/>
            <a:ext cx="2857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mtClean="0">
                <a:hlinkClick r:id="rId5"/>
              </a:rPr>
              <a:t>http://www.acoustics.salford.ac.uk/feschools/waves/super2.htm</a:t>
            </a:r>
            <a:endParaRPr lang="en-IE"/>
          </a:p>
        </p:txBody>
      </p:sp>
      <p:sp>
        <p:nvSpPr>
          <p:cNvPr id="3" name="Rectangle 2"/>
          <p:cNvSpPr/>
          <p:nvPr/>
        </p:nvSpPr>
        <p:spPr>
          <a:xfrm>
            <a:off x="4225925" y="6926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/>
              <a:t>Nuair a bhuaileann tonnta ó dhá fhoinse le chéile, déanann siad tonn nua.</a:t>
            </a:r>
          </a:p>
          <a:p>
            <a:r>
              <a:rPr lang="en-IE"/>
              <a:t>An díláithriú a dhéanann an tonn nua sin ag pointe ar bith, sin suim</a:t>
            </a:r>
          </a:p>
          <a:p>
            <a:r>
              <a:rPr lang="en-IE"/>
              <a:t>ailgéabrach na ndíláithrithe a dhéanfadh gach tonn díobh aisti féin.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Trasnaíocht Chuiditheach</a:t>
            </a:r>
            <a:endParaRPr lang="en-GB"/>
          </a:p>
        </p:txBody>
      </p:sp>
      <p:pic>
        <p:nvPicPr>
          <p:cNvPr id="43014" name="Picture 6" descr="construc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6975326" cy="425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3688" y="1844824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Díláithriú </a:t>
            </a:r>
            <a:r>
              <a:rPr lang="en-GB" b="1">
                <a:solidFill>
                  <a:srgbClr val="FF0000"/>
                </a:solidFill>
              </a:rPr>
              <a:t>níos </a:t>
            </a:r>
            <a:r>
              <a:rPr lang="en-GB" b="1" smtClean="0">
                <a:solidFill>
                  <a:srgbClr val="FF0000"/>
                </a:solidFill>
              </a:rPr>
              <a:t>mó </a:t>
            </a:r>
            <a:r>
              <a:rPr lang="en-GB"/>
              <a:t>ná na dá thonn  tosaigh 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Trasnaíocht mhillitheach</a:t>
            </a:r>
            <a:endParaRPr lang="en-GB"/>
          </a:p>
        </p:txBody>
      </p:sp>
      <p:pic>
        <p:nvPicPr>
          <p:cNvPr id="46086" name="Picture 6" descr="destruc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6394450" cy="386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170080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/>
              <a:t>D</a:t>
            </a:r>
            <a:r>
              <a:rPr lang="en-GB" smtClean="0"/>
              <a:t>íláithriú </a:t>
            </a:r>
            <a:r>
              <a:rPr lang="en-GB" b="1">
                <a:solidFill>
                  <a:srgbClr val="FF0000"/>
                </a:solidFill>
              </a:rPr>
              <a:t>níos </a:t>
            </a:r>
            <a:r>
              <a:rPr lang="en-GB" b="1" smtClean="0">
                <a:solidFill>
                  <a:srgbClr val="FF0000"/>
                </a:solidFill>
              </a:rPr>
              <a:t>lú </a:t>
            </a:r>
            <a:r>
              <a:rPr lang="en-GB"/>
              <a:t>ná na dá thonn  tosaigh 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pondrip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47713"/>
            <a:ext cx="7272337" cy="501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soapfilmrect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93750"/>
            <a:ext cx="6121400" cy="54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2" y="1562736"/>
            <a:ext cx="2625310" cy="25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5989930"/>
            <a:ext cx="3976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mtClean="0">
                <a:hlinkClick r:id="rId3"/>
              </a:rPr>
              <a:t>http://en.wikipedia.org/wiki/Diffraction</a:t>
            </a: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Patrún Trasnaíochta</a:t>
            </a:r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3563888" y="184482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u="sng"/>
              <a:t>Foinsí Comhleanúnacha (Coherent Sources)</a:t>
            </a:r>
            <a:endParaRPr lang="en-IE"/>
          </a:p>
          <a:p>
            <a:r>
              <a:rPr lang="en-GB"/>
              <a:t>Bíonn dhá fhoinse de tonnta comhleanúnacha dá mbeadh siad i bpas </a:t>
            </a:r>
            <a:r>
              <a:rPr lang="en-GB" b="1"/>
              <a:t>nó</a:t>
            </a:r>
            <a:r>
              <a:rPr lang="en-GB"/>
              <a:t> dá mbeadh pasdhifríocht tairiseach eatarthu. Caithidh an mhinicíocht chéanna bheith acu.</a:t>
            </a:r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3622576" y="387614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/>
              <a:t>Patrún Trasnaíochta: (Interference Pattern)</a:t>
            </a:r>
            <a:endParaRPr lang="en-IE"/>
          </a:p>
          <a:p>
            <a:r>
              <a:rPr lang="en-GB"/>
              <a:t>Nuair a bhuaileann dhá thonn le chéile agus iad ó bhfoinsi comhleanúnacha, is é an tonnphatrún a chruthaítear ann ná patrún trasnaíochta.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95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Patrún trasnaíochta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>
                <a:solidFill>
                  <a:srgbClr val="FF0000"/>
                </a:solidFill>
              </a:rPr>
              <a:t>Nóid</a:t>
            </a:r>
            <a:r>
              <a:rPr lang="en-IE" smtClean="0"/>
              <a:t>-línte ar a bhfuil trasnaíocht </a:t>
            </a:r>
            <a:r>
              <a:rPr lang="en-IE" smtClean="0">
                <a:solidFill>
                  <a:srgbClr val="FF0000"/>
                </a:solidFill>
              </a:rPr>
              <a:t>mhillitheach</a:t>
            </a:r>
          </a:p>
          <a:p>
            <a:r>
              <a:rPr lang="en-IE" smtClean="0">
                <a:solidFill>
                  <a:srgbClr val="00B050"/>
                </a:solidFill>
              </a:rPr>
              <a:t>Frithnóid</a:t>
            </a:r>
            <a:r>
              <a:rPr lang="en-IE" smtClean="0"/>
              <a:t>-línte ar a bhfuil trasnaíocht </a:t>
            </a:r>
            <a:r>
              <a:rPr lang="en-IE" smtClean="0">
                <a:solidFill>
                  <a:srgbClr val="00B050"/>
                </a:solidFill>
              </a:rPr>
              <a:t>chuiditheach</a:t>
            </a:r>
            <a:endParaRPr lang="en-IE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10543"/>
            <a:ext cx="3384376" cy="231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3140968"/>
            <a:ext cx="26574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0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162" y="482502"/>
            <a:ext cx="8229600" cy="1143000"/>
          </a:xfrm>
        </p:spPr>
        <p:txBody>
          <a:bodyPr/>
          <a:lstStyle/>
          <a:p>
            <a:r>
              <a:rPr lang="en-GB"/>
              <a:t>Polarú</a:t>
            </a:r>
          </a:p>
        </p:txBody>
      </p:sp>
      <p:pic>
        <p:nvPicPr>
          <p:cNvPr id="57348" name="Picture 4" descr="u12l1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35126"/>
            <a:ext cx="21558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http://www.glenbrook.k12.il.us/gbssci/phys/Class/light/u12l1e2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54" y="3068960"/>
            <a:ext cx="59610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5856" y="8903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/>
              <a:t>Pólarú (Polarisation)</a:t>
            </a:r>
            <a:endParaRPr lang="en-IE"/>
          </a:p>
          <a:p>
            <a:r>
              <a:rPr lang="en-GB"/>
              <a:t>Is éard is pólarú ann ná bac a chur ar creathadh toinne ach i bplána amháin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Polarú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Ní féidir polarú a dhéanamh ach ar trastonnta</a:t>
            </a:r>
          </a:p>
          <a:p>
            <a:r>
              <a:rPr lang="en-IE" smtClean="0"/>
              <a:t>Is féidir solas a pholárú ach ní féidir fuaim a pholárú</a:t>
            </a:r>
            <a:endParaRPr lang="en-IE"/>
          </a:p>
        </p:txBody>
      </p:sp>
      <p:pic>
        <p:nvPicPr>
          <p:cNvPr id="62468" name="Picture 4" descr="http://www.iop.org/activity/education/Teaching_Resources/Teaching%20Advanced%20Physics/Vibrations%20and%20Waves/Images%20300/img_tb_4450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69850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polarized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98488"/>
            <a:ext cx="3671888" cy="225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3" name="Picture 7" descr="polarized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24175"/>
            <a:ext cx="4248150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Cineálacha</a:t>
            </a:r>
            <a:endParaRPr lang="en-IE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36698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4955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0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crossedfil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7286625" cy="31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Tonnta Cónaitheacha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Tonnta Conaitheacha (Standing waves)</a:t>
            </a:r>
            <a:endParaRPr lang="en-IE"/>
          </a:p>
          <a:p>
            <a:r>
              <a:rPr lang="en-GB"/>
              <a:t>Má tá dhá thonn den mhinicíocht chéanna ag taisteal go direach in aghaidh a chéile bíonn patrun trasnaíochta faoi leith i bhfeidhm agus tugtar tonn conaitheach air. </a:t>
            </a:r>
            <a:endParaRPr lang="en-IE"/>
          </a:p>
          <a:p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11984"/>
            <a:ext cx="6966283" cy="152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4752528" cy="137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116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3931920" cy="639762"/>
          </a:xfrm>
        </p:spPr>
        <p:txBody>
          <a:bodyPr>
            <a:normAutofit/>
          </a:bodyPr>
          <a:lstStyle/>
          <a:p>
            <a:r>
              <a:rPr lang="en-IE" sz="2800"/>
              <a:t>Tonnta Cónaitheacha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1520" y="1484784"/>
            <a:ext cx="432048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mtClean="0"/>
              <a:t>1. Nil </a:t>
            </a:r>
            <a:r>
              <a:rPr lang="en-GB"/>
              <a:t>an tonn ag gluaiseacht i dtreo ar bith sa </a:t>
            </a:r>
            <a:r>
              <a:rPr lang="en-GB" smtClean="0"/>
              <a:t>mhean. 2</a:t>
            </a:r>
            <a:r>
              <a:rPr lang="en-GB"/>
              <a:t>. </a:t>
            </a:r>
            <a:r>
              <a:rPr lang="en-GB" smtClean="0"/>
              <a:t>Fad </a:t>
            </a:r>
            <a:r>
              <a:rPr lang="en-GB"/>
              <a:t>ó nod go nod ná </a:t>
            </a:r>
            <a:r>
              <a:rPr lang="en-GB" smtClean="0"/>
              <a:t> </a:t>
            </a:r>
            <a:r>
              <a:rPr lang="el-GR" smtClean="0"/>
              <a:t>λ</a:t>
            </a:r>
            <a:r>
              <a:rPr lang="en-GB" smtClean="0"/>
              <a:t>/2</a:t>
            </a:r>
            <a:endParaRPr lang="en-IE"/>
          </a:p>
          <a:p>
            <a:pPr marL="0" indent="0">
              <a:buNone/>
            </a:pPr>
            <a:r>
              <a:rPr lang="en-GB" smtClean="0"/>
              <a:t>Fad </a:t>
            </a:r>
            <a:r>
              <a:rPr lang="en-GB"/>
              <a:t>ó fhrithnod go </a:t>
            </a:r>
            <a:r>
              <a:rPr lang="en-GB" smtClean="0"/>
              <a:t>frithnód </a:t>
            </a:r>
            <a:r>
              <a:rPr lang="en-GB"/>
              <a:t>ná </a:t>
            </a:r>
            <a:r>
              <a:rPr lang="el-GR" smtClean="0"/>
              <a:t>λ</a:t>
            </a:r>
            <a:r>
              <a:rPr lang="en-GB" smtClean="0"/>
              <a:t>/2</a:t>
            </a:r>
            <a:endParaRPr lang="en-IE"/>
          </a:p>
          <a:p>
            <a:pPr marL="0" indent="0">
              <a:buNone/>
            </a:pPr>
            <a:r>
              <a:rPr lang="en-GB" smtClean="0"/>
              <a:t>Fad </a:t>
            </a:r>
            <a:r>
              <a:rPr lang="en-GB"/>
              <a:t>ó nod go frithnod ná </a:t>
            </a:r>
            <a:r>
              <a:rPr lang="en-GB" smtClean="0"/>
              <a:t> </a:t>
            </a:r>
            <a:r>
              <a:rPr lang="el-GR"/>
              <a:t>λ</a:t>
            </a:r>
            <a:r>
              <a:rPr lang="en-GB" smtClean="0"/>
              <a:t>/4</a:t>
            </a:r>
            <a:endParaRPr lang="en-IE"/>
          </a:p>
          <a:p>
            <a:pPr marL="0" indent="0">
              <a:buNone/>
            </a:pPr>
            <a:r>
              <a:rPr lang="en-GB"/>
              <a:t>3. Nil aon aistriu glán fuinneamh ó phointe amháin go bpointe eile.</a:t>
            </a:r>
            <a:endParaRPr lang="en-IE"/>
          </a:p>
          <a:p>
            <a:pPr marL="0" indent="0">
              <a:buNone/>
            </a:pPr>
            <a:r>
              <a:rPr lang="en-GB"/>
              <a:t>4. Nil an aimplitiúd cheanna ag gach pointe</a:t>
            </a:r>
            <a:r>
              <a:rPr lang="en-GB" smtClean="0"/>
              <a:t>.</a:t>
            </a:r>
            <a:endParaRPr lang="en-I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3931920" cy="639762"/>
          </a:xfrm>
        </p:spPr>
        <p:txBody>
          <a:bodyPr>
            <a:normAutofit/>
          </a:bodyPr>
          <a:lstStyle/>
          <a:p>
            <a:r>
              <a:rPr lang="en-IE" sz="2800"/>
              <a:t>Tonnta Taisteal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87156" y="1772816"/>
            <a:ext cx="3931920" cy="4544864"/>
          </a:xfrm>
        </p:spPr>
        <p:txBody>
          <a:bodyPr/>
          <a:lstStyle/>
          <a:p>
            <a:pPr marL="0" indent="0">
              <a:buNone/>
            </a:pPr>
            <a:r>
              <a:rPr lang="en-IE" smtClean="0"/>
              <a:t>1. Tonn ag gluaiseacht ó phointe amháin go pointe eile i dtreo ar leith</a:t>
            </a:r>
          </a:p>
          <a:p>
            <a:pPr marL="0" indent="0">
              <a:buNone/>
            </a:pPr>
            <a:r>
              <a:rPr lang="en-IE" smtClean="0"/>
              <a:t>2.   Barr go barr = </a:t>
            </a:r>
            <a:r>
              <a:rPr lang="en-GB"/>
              <a:t> </a:t>
            </a:r>
            <a:r>
              <a:rPr lang="el-GR" smtClean="0"/>
              <a:t>λ</a:t>
            </a:r>
            <a:endParaRPr lang="en-IE" smtClean="0"/>
          </a:p>
          <a:p>
            <a:pPr marL="0" indent="0">
              <a:buNone/>
            </a:pPr>
            <a:r>
              <a:rPr lang="en-IE" smtClean="0"/>
              <a:t>      Barr go log = </a:t>
            </a:r>
            <a:r>
              <a:rPr lang="en-GB"/>
              <a:t> </a:t>
            </a:r>
            <a:r>
              <a:rPr lang="el-GR" smtClean="0"/>
              <a:t>λ</a:t>
            </a:r>
            <a:r>
              <a:rPr lang="en-IE" smtClean="0"/>
              <a:t>/2</a:t>
            </a:r>
          </a:p>
          <a:p>
            <a:pPr marL="0" indent="0">
              <a:buNone/>
            </a:pPr>
            <a:r>
              <a:rPr lang="en-IE" smtClean="0"/>
              <a:t>3. Aistriú glan fhuinnimh ó phointe amháin go pointe eile</a:t>
            </a:r>
          </a:p>
          <a:p>
            <a:pPr marL="0" indent="0">
              <a:buNone/>
            </a:pPr>
            <a:r>
              <a:rPr lang="en-IE" smtClean="0"/>
              <a:t>4. Aimplitiúd céanna ag gach pointe</a:t>
            </a:r>
          </a:p>
        </p:txBody>
      </p:sp>
    </p:spTree>
    <p:extLst>
      <p:ext uri="{BB962C8B-B14F-4D97-AF65-F5344CB8AC3E}">
        <p14:creationId xmlns:p14="http://schemas.microsoft.com/office/powerpoint/2010/main" val="2077080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Mar a dhéantar tonnta cónaitheacha</a:t>
            </a:r>
            <a:endParaRPr lang="en-I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8229600" cy="221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162880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>
                <a:hlinkClick r:id="rId3"/>
              </a:rPr>
              <a:t>http://www.youtube.com/watch?v=no7ZPPqtZEg&amp;feature=related</a:t>
            </a:r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467544" y="199813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>
                <a:hlinkClick r:id="rId4"/>
              </a:rPr>
              <a:t>http://www.youtube.com/watch?v=s5MBno0PZjE&amp;feature=related</a:t>
            </a:r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683568" y="263691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>
                <a:hlinkClick r:id="rId5"/>
              </a:rPr>
              <a:t>http://www.physicsclassroom.com/mmedia/waves/swf.cfm</a:t>
            </a:r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2286000" y="3105835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>
                <a:hlinkClick r:id="rId6"/>
              </a:rPr>
              <a:t>http://www.physics.smu.edu/~olness/www/05fall1320/applet/pipe-waves.html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96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Iarmhairt Doppler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/>
              <a:t>Iarmhairt </a:t>
            </a:r>
            <a:r>
              <a:rPr lang="en-GB" b="1" smtClean="0"/>
              <a:t>Doppler</a:t>
            </a:r>
            <a:r>
              <a:rPr lang="en-IE">
                <a:hlinkClick r:id="rId2"/>
              </a:rPr>
              <a:t>http://www.youtube.com/watch?v=imoxDcn2Sgo</a:t>
            </a:r>
            <a:endParaRPr lang="en-IE"/>
          </a:p>
          <a:p>
            <a:endParaRPr lang="en-IE"/>
          </a:p>
          <a:p>
            <a:r>
              <a:rPr lang="en-GB"/>
              <a:t>Athrú minicíochta toinne dá bharr ghluaiseacht fhoinse na fuaime</a:t>
            </a:r>
            <a:r>
              <a:rPr lang="en-GB" b="1"/>
              <a:t> nó</a:t>
            </a:r>
            <a:r>
              <a:rPr lang="en-GB"/>
              <a:t> ghluaiseacht breathnóra</a:t>
            </a:r>
            <a:endParaRPr lang="en-IE"/>
          </a:p>
          <a:p>
            <a:endParaRPr lang="en-IE"/>
          </a:p>
          <a:p>
            <a:r>
              <a:rPr lang="en-GB" b="1"/>
              <a:t>Meadú ar f</a:t>
            </a:r>
            <a:endParaRPr lang="en-IE"/>
          </a:p>
          <a:p>
            <a:r>
              <a:rPr lang="en-GB"/>
              <a:t>Foinse ag gluaiseacht i dtreo breathnóra </a:t>
            </a:r>
            <a:r>
              <a:rPr lang="en-GB" b="1"/>
              <a:t>nó</a:t>
            </a:r>
            <a:r>
              <a:rPr lang="en-GB"/>
              <a:t> breathnóir ag gluaiseacht i dtreo na foinse</a:t>
            </a:r>
            <a:endParaRPr lang="en-IE"/>
          </a:p>
          <a:p>
            <a:pPr marL="0" indent="0">
              <a:buNone/>
            </a:pPr>
            <a:r>
              <a:rPr lang="en-GB"/>
              <a:t> </a:t>
            </a:r>
            <a:endParaRPr lang="en-IE"/>
          </a:p>
          <a:p>
            <a:r>
              <a:rPr lang="en-GB" b="1"/>
              <a:t>Laghdú ar f</a:t>
            </a:r>
            <a:endParaRPr lang="en-IE"/>
          </a:p>
          <a:p>
            <a:r>
              <a:rPr lang="en-GB"/>
              <a:t>Foinse ag gluaiseacht ón mbreathnóir </a:t>
            </a:r>
            <a:r>
              <a:rPr lang="en-GB" b="1"/>
              <a:t>nó</a:t>
            </a:r>
            <a:r>
              <a:rPr lang="en-GB"/>
              <a:t> breathnóir ag gluaiseacht ón bhfoinse</a:t>
            </a:r>
            <a:endParaRPr lang="en-IE"/>
          </a:p>
          <a:p>
            <a:pPr marL="0" indent="0">
              <a:buNone/>
            </a:pPr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755576" y="623731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>
                <a:hlinkClick r:id="rId3"/>
              </a:rPr>
              <a:t>http://</a:t>
            </a:r>
            <a:r>
              <a:rPr lang="en-IE" smtClean="0">
                <a:hlinkClick r:id="rId3"/>
              </a:rPr>
              <a:t>www.youtube.com/watch?v=Kg9F5pN5tlI</a:t>
            </a:r>
            <a:r>
              <a:rPr lang="en-IE"/>
              <a:t> (</a:t>
            </a:r>
            <a:br>
              <a:rPr lang="en-IE"/>
            </a:br>
            <a:r>
              <a:rPr lang="en-IE"/>
              <a:t>Instructor Blaine Greenhalgh explains the doppler effect</a:t>
            </a:r>
            <a:r>
              <a:rPr lang="en-IE" smtClean="0"/>
              <a:t>.)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04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Conas a tharlaíonn sé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>
                <a:latin typeface="Tahoma"/>
                <a:ea typeface="Times New Roman"/>
              </a:rPr>
              <a:t>Samhlaigh creathadh ag teacht ó lar an chiorcail. Beidh an tonnfhad céanna idir aon dá bharr agus sroicheann na tonnta ag A ag an am céanna agus a shroicheann an taobh eile ag B. Beidh an mhinicíocht céanna ar fáil ag A agus B</a:t>
            </a:r>
            <a:r>
              <a:rPr lang="en-IE" smtClean="0">
                <a:latin typeface="Tahoma"/>
                <a:ea typeface="Times New Roman"/>
              </a:rPr>
              <a:t>.</a:t>
            </a:r>
          </a:p>
          <a:p>
            <a:endParaRPr lang="en-IE" sz="3600">
              <a:latin typeface="Tahoma"/>
              <a:ea typeface="Times New Roman"/>
            </a:endParaRPr>
          </a:p>
          <a:p>
            <a:pPr marL="0" indent="0">
              <a:buNone/>
            </a:pPr>
            <a:r>
              <a:rPr lang="en-IE" sz="3600" smtClean="0">
                <a:latin typeface="Tahoma"/>
                <a:ea typeface="Times New Roman"/>
              </a:rPr>
              <a:t>A								B</a:t>
            </a:r>
            <a:endParaRPr lang="en-IE" sz="3600">
              <a:latin typeface="Times New Roman"/>
              <a:ea typeface="Times New Roman"/>
            </a:endParaRPr>
          </a:p>
          <a:p>
            <a:endParaRPr lang="en-I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9885"/>
            <a:ext cx="2268091" cy="192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8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mtClean="0"/>
              <a:t>Agus an fhoinse ag gluaiseacht i dtreo B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/>
              <a:t>Samhlaigh an fhoinse ag gluaiseacht ó A i dtreo B</a:t>
            </a:r>
            <a:r>
              <a:rPr lang="en-IE" sz="2000" smtClean="0"/>
              <a:t>. </a:t>
            </a:r>
            <a:r>
              <a:rPr lang="en-IE" sz="2000"/>
              <a:t>Beidh ar na tonnta fad níos faide a thaisteal sula sroicheann siad pointe </a:t>
            </a:r>
            <a:r>
              <a:rPr lang="en-IE" sz="2000" smtClean="0"/>
              <a:t>B</a:t>
            </a:r>
            <a:endParaRPr lang="en-IE" sz="2000"/>
          </a:p>
          <a:p>
            <a:pPr marL="0" indent="0">
              <a:buNone/>
            </a:pPr>
            <a:r>
              <a:rPr lang="en-IE" sz="2000"/>
              <a:t> – Bairr níos faide óna gcéile </a:t>
            </a:r>
            <a:endParaRPr lang="en-IE" sz="2000" smtClean="0"/>
          </a:p>
          <a:p>
            <a:pPr marL="0" indent="0">
              <a:buNone/>
            </a:pPr>
            <a:r>
              <a:rPr lang="en-IE" sz="2000" smtClean="0"/>
              <a:t>- </a:t>
            </a:r>
            <a:r>
              <a:rPr lang="en-IE" sz="2000"/>
              <a:t>Tonnfhad níos faide</a:t>
            </a:r>
          </a:p>
          <a:p>
            <a:pPr marL="0" indent="0">
              <a:buNone/>
            </a:pPr>
            <a:r>
              <a:rPr lang="en-IE" sz="2000"/>
              <a:t> - Beidh minicíocht níos isle ag </a:t>
            </a:r>
            <a:r>
              <a:rPr lang="en-IE" sz="2000" smtClean="0"/>
              <a:t>B </a:t>
            </a:r>
            <a:endParaRPr lang="en-IE" sz="2000"/>
          </a:p>
          <a:p>
            <a:pPr marL="0" indent="0">
              <a:buNone/>
            </a:pPr>
            <a:r>
              <a:rPr lang="en-IE" sz="2000" smtClean="0"/>
              <a:t>Cé </a:t>
            </a:r>
            <a:r>
              <a:rPr lang="en-IE" sz="2000"/>
              <a:t>go bhfuil an fhoinse ag cur amach na tonnta ag an minicíocht céanna agus a bhí sé sa chéad learáid. </a:t>
            </a:r>
          </a:p>
          <a:p>
            <a:pPr marL="0" indent="0">
              <a:buNone/>
            </a:pPr>
            <a:r>
              <a:rPr lang="en-IE" sz="2000"/>
              <a:t> </a:t>
            </a:r>
            <a:r>
              <a:rPr lang="en-IE" sz="2000" smtClean="0"/>
              <a:t>Ag A </a:t>
            </a:r>
            <a:r>
              <a:rPr lang="en-IE" sz="2000"/>
              <a:t>beidh na tonnta ag teacht níos tapúla:</a:t>
            </a:r>
          </a:p>
          <a:p>
            <a:pPr marL="0" indent="0">
              <a:buNone/>
            </a:pPr>
            <a:r>
              <a:rPr lang="en-IE" sz="2000"/>
              <a:t> - Bairr níos gaire le chéile</a:t>
            </a:r>
          </a:p>
          <a:p>
            <a:pPr marL="0" indent="0">
              <a:buNone/>
            </a:pPr>
            <a:r>
              <a:rPr lang="en-IE" sz="2000"/>
              <a:t> - Tonnfhad níos gaire</a:t>
            </a:r>
          </a:p>
          <a:p>
            <a:pPr marL="0" indent="0">
              <a:buNone/>
            </a:pPr>
            <a:r>
              <a:rPr lang="en-IE" sz="2000"/>
              <a:t> - agus dá bhrí sin beidh minicíocht níos airde ann.</a:t>
            </a:r>
          </a:p>
          <a:p>
            <a:endParaRPr lang="en-I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005064"/>
            <a:ext cx="26955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0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Sámplaí -solas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Sámplaí le tonnta leictreamaighnéadacha</a:t>
            </a:r>
            <a:endParaRPr lang="en-IE"/>
          </a:p>
          <a:p>
            <a:r>
              <a:rPr lang="en-GB" b="1"/>
              <a:t>Deargaistriú (red shift)</a:t>
            </a:r>
            <a:endParaRPr lang="en-IE"/>
          </a:p>
          <a:p>
            <a:r>
              <a:rPr lang="en-GB"/>
              <a:t>Nuair a bhíonn réalta ag gluaiseacht uainn athraítear minicíocht an tsolais a thagann chugainn uaidh. Laghdaítear an mhinicíocht. Bíonn na dathanna bogtha i dtreo dheirge. Mar tá an mhinicíocht is isle de solais so-fheicthe ann ná dearg. Trí an t-athrú minicíochta a thomhas is féidir a oibriu amach cén treoluas ata ag na réalta. </a:t>
            </a:r>
            <a:endParaRPr lang="en-IE"/>
          </a:p>
          <a:p>
            <a:r>
              <a:rPr lang="en-GB"/>
              <a:t> </a:t>
            </a:r>
            <a:endParaRPr lang="en-IE"/>
          </a:p>
          <a:p>
            <a:r>
              <a:rPr lang="en-GB"/>
              <a:t>Dá mbeadh réalt ag teacht in ár dtreo beidh an solas aistrithe i dtreo dath viailit-  </a:t>
            </a:r>
            <a:r>
              <a:rPr lang="en-GB" b="1"/>
              <a:t>gorm aistriú</a:t>
            </a: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23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Feidhmeanna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Gaiste luais na nGardaí</a:t>
            </a:r>
          </a:p>
          <a:p>
            <a:r>
              <a:rPr lang="en-IE" smtClean="0"/>
              <a:t>Luas réalta a aimsiú</a:t>
            </a:r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810010"/>
            <a:ext cx="5944269" cy="380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9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Cothromóid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/>
              <a:t>Foinse ag gluaiseachtón mbreathadóir</a:t>
            </a:r>
            <a:endParaRPr lang="en-IE"/>
          </a:p>
          <a:p>
            <a:pPr marL="0" indent="0">
              <a:buNone/>
            </a:pPr>
            <a:r>
              <a:rPr lang="en-GB"/>
              <a:t> </a:t>
            </a:r>
            <a:endParaRPr lang="en-IE"/>
          </a:p>
          <a:p>
            <a:pPr marL="0" indent="0">
              <a:buNone/>
            </a:pPr>
            <a:r>
              <a:rPr lang="en-GB"/>
              <a:t>f'	= 		 </a:t>
            </a:r>
            <a:r>
              <a:rPr lang="en-GB" u="sng"/>
              <a:t>  fc  </a:t>
            </a:r>
            <a:r>
              <a:rPr lang="en-GB"/>
              <a:t> </a:t>
            </a:r>
            <a:r>
              <a:rPr lang="en-GB" u="sng"/>
              <a:t> </a:t>
            </a:r>
            <a:r>
              <a:rPr lang="en-GB"/>
              <a:t> </a:t>
            </a:r>
            <a:endParaRPr lang="en-IE"/>
          </a:p>
          <a:p>
            <a:pPr marL="0" indent="0">
              <a:buNone/>
            </a:pPr>
            <a:r>
              <a:rPr lang="en-GB"/>
              <a:t>		        	 c + </a:t>
            </a:r>
            <a:r>
              <a:rPr lang="en-GB" smtClean="0"/>
              <a:t>u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/>
              <a:t>Foinse ag gluaiseacht i dtreo breathadóra</a:t>
            </a:r>
            <a:endParaRPr lang="en-IE"/>
          </a:p>
          <a:p>
            <a:pPr marL="0" indent="0">
              <a:buNone/>
            </a:pPr>
            <a:r>
              <a:rPr lang="en-GB"/>
              <a:t> </a:t>
            </a:r>
            <a:endParaRPr lang="en-IE"/>
          </a:p>
          <a:p>
            <a:pPr marL="0" indent="0">
              <a:buNone/>
            </a:pPr>
            <a:r>
              <a:rPr lang="en-GB"/>
              <a:t>f'	= 		 </a:t>
            </a:r>
            <a:r>
              <a:rPr lang="en-GB" u="sng"/>
              <a:t>  fc  </a:t>
            </a:r>
            <a:r>
              <a:rPr lang="en-GB"/>
              <a:t> </a:t>
            </a:r>
            <a:endParaRPr lang="en-IE"/>
          </a:p>
          <a:p>
            <a:pPr marL="0" indent="0">
              <a:buNone/>
            </a:pPr>
            <a:r>
              <a:rPr lang="en-GB"/>
              <a:t>		        	 c - u	</a:t>
            </a:r>
            <a:endParaRPr lang="en-IE"/>
          </a:p>
          <a:p>
            <a:r>
              <a:rPr lang="en-GB" b="1"/>
              <a:t>Siombailí</a:t>
            </a:r>
            <a:endParaRPr lang="en-IE"/>
          </a:p>
          <a:p>
            <a:r>
              <a:rPr lang="en-GB"/>
              <a:t>f 	= Fíormhinicíocht na toinne</a:t>
            </a:r>
            <a:endParaRPr lang="en-IE"/>
          </a:p>
          <a:p>
            <a:r>
              <a:rPr lang="en-GB"/>
              <a:t>f’ 	= Minicíocht breathnaithe</a:t>
            </a:r>
            <a:endParaRPr lang="en-IE"/>
          </a:p>
          <a:p>
            <a:r>
              <a:rPr lang="en-GB"/>
              <a:t>u	= Luas na foinse</a:t>
            </a:r>
            <a:endParaRPr lang="en-IE"/>
          </a:p>
          <a:p>
            <a:r>
              <a:rPr lang="en-GB"/>
              <a:t>c	= Luas toinne</a:t>
            </a:r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94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Cineálacha</a:t>
            </a:r>
            <a:endParaRPr lang="en-IE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8037373"/>
              </p:ext>
            </p:extLst>
          </p:nvPr>
        </p:nvGraphicFramePr>
        <p:xfrm>
          <a:off x="2843808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03" y="2060848"/>
            <a:ext cx="2777537" cy="307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8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Críoch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>
                <a:hlinkClick r:id="rId2"/>
              </a:rPr>
              <a:t>http://</a:t>
            </a:r>
            <a:r>
              <a:rPr lang="en-IE" smtClean="0">
                <a:hlinkClick r:id="rId2"/>
              </a:rPr>
              <a:t>www.youtube.com/watch?v=Y5KaeCZ_AaY</a:t>
            </a:r>
            <a:r>
              <a:rPr lang="en-IE" smtClean="0"/>
              <a:t> (Big Bang) 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91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Cineálacha</a:t>
            </a:r>
            <a:endParaRPr lang="en-IE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431937"/>
              </p:ext>
            </p:extLst>
          </p:nvPr>
        </p:nvGraphicFramePr>
        <p:xfrm>
          <a:off x="395536" y="1340768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028" y="4797152"/>
            <a:ext cx="26574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03" y="908720"/>
            <a:ext cx="2660298" cy="184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44082"/>
            <a:ext cx="2738253" cy="221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8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Cineálacha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/>
              <a:t>Tonnta Mheicniula</a:t>
            </a:r>
            <a:r>
              <a:rPr lang="en-GB" sz="2400"/>
              <a:t>: </a:t>
            </a:r>
          </a:p>
          <a:p>
            <a:pPr>
              <a:lnSpc>
                <a:spcPct val="90000"/>
              </a:lnSpc>
            </a:pPr>
            <a:r>
              <a:rPr lang="en-GB" sz="2400"/>
              <a:t>Tá páirteagáil ag teastáil. Ni feidir leo gluaiseacht i bhfolus. Glaotar an meán ar an substaint trína théann siad. Cuirtear an creathadh ar aghaidh ó mhóilín go móilín. </a:t>
            </a:r>
          </a:p>
          <a:p>
            <a:pPr>
              <a:lnSpc>
                <a:spcPct val="90000"/>
              </a:lnSpc>
            </a:pPr>
            <a:r>
              <a:rPr lang="en-GB" sz="2400"/>
              <a:t>m.s. tonnta in uisce, tonnta ar ropa, fuaim</a:t>
            </a:r>
            <a:endParaRPr lang="en-GB" sz="2400" b="1"/>
          </a:p>
          <a:p>
            <a:pPr>
              <a:lnSpc>
                <a:spcPct val="90000"/>
              </a:lnSpc>
            </a:pPr>
            <a:r>
              <a:rPr lang="en-GB" sz="2400" b="1"/>
              <a:t>Tonnta Leictreamaighneadacha:</a:t>
            </a:r>
            <a:r>
              <a:rPr lang="en-GB" sz="2400"/>
              <a:t> </a:t>
            </a:r>
          </a:p>
          <a:p>
            <a:pPr>
              <a:lnSpc>
                <a:spcPct val="90000"/>
              </a:lnSpc>
            </a:pPr>
            <a:r>
              <a:rPr lang="en-GB" sz="2400"/>
              <a:t>Is feidir leo gluaiseacht i bhfolus. Gluaiseann siad go léir ag an treoluas céanna 3 x 10</a:t>
            </a:r>
            <a:r>
              <a:rPr lang="en-GB" sz="2400" baseline="30000"/>
              <a:t>8</a:t>
            </a:r>
            <a:r>
              <a:rPr lang="en-GB" sz="2400"/>
              <a:t> ms -1 i bhfolús </a:t>
            </a:r>
          </a:p>
          <a:p>
            <a:pPr>
              <a:lnSpc>
                <a:spcPct val="90000"/>
              </a:lnSpc>
            </a:pPr>
            <a:r>
              <a:rPr lang="en-GB" sz="2400"/>
              <a:t>m.s. solas, UV-ghathanna, x-ghathanna, infri-dhearg, gamma-ghathanna, radaitonnta, micreatonnta.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en-GB" b="1"/>
              <a:t>Tonnta Leictreamaighneadacha:</a:t>
            </a:r>
            <a:r>
              <a:rPr lang="en-GB"/>
              <a:t> 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331913" y="3786799"/>
            <a:ext cx="5622925" cy="2789237"/>
            <a:chOff x="501" y="7248"/>
            <a:chExt cx="10920" cy="6000"/>
          </a:xfrm>
        </p:grpSpPr>
        <p:pic>
          <p:nvPicPr>
            <p:cNvPr id="9221" name="Picture 5" descr="http://www.pas.rochester.edu/~afrank/A105/LectureV/images/FG03_006.PCT.gif"/>
            <p:cNvPicPr>
              <a:picLocks noChangeAspect="1" noChangeArrowheads="1"/>
            </p:cNvPicPr>
            <p:nvPr/>
          </p:nvPicPr>
          <p:blipFill>
            <a:blip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7248"/>
              <a:ext cx="9000" cy="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6381" y="7864"/>
              <a:ext cx="3900" cy="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IE" sz="1200" b="1">
                  <a:latin typeface="Tahoma" pitchFamily="34" charset="0"/>
                </a:rPr>
                <a:t>Creathadh réimse maighnéadaigh</a:t>
              </a:r>
              <a:endParaRPr lang="en-GB"/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701" y="11944"/>
              <a:ext cx="2520" cy="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IE" sz="1200" b="1">
                  <a:latin typeface="Tahoma" pitchFamily="34" charset="0"/>
                </a:rPr>
                <a:t>Creathadh réimse leictrigh</a:t>
              </a:r>
              <a:endParaRPr lang="en-GB"/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501" y="10864"/>
              <a:ext cx="2520" cy="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IE" sz="1200" b="1">
                  <a:latin typeface="Tahoma" pitchFamily="34" charset="0"/>
                </a:rPr>
                <a:t>Tonnfhad</a:t>
              </a:r>
              <a:endParaRPr lang="en-GB"/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9141" y="11464"/>
              <a:ext cx="22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IE" sz="1200" b="1">
                  <a:latin typeface="Tahoma" pitchFamily="34" charset="0"/>
                </a:rPr>
                <a:t>Treo ghluaisne</a:t>
              </a:r>
              <a:endParaRPr lang="en-GB"/>
            </a:p>
          </p:txBody>
        </p:sp>
      </p:grpSp>
      <p:pic>
        <p:nvPicPr>
          <p:cNvPr id="9227" name="Picture 11" descr="emspectrumwavelengt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53625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Trastonnta &amp; fadtonnta</a:t>
            </a:r>
          </a:p>
        </p:txBody>
      </p:sp>
      <p:pic>
        <p:nvPicPr>
          <p:cNvPr id="15365" name="Picture 5" descr="u10l1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5689600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Trastonn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468313" y="1628775"/>
            <a:ext cx="6048375" cy="3097213"/>
            <a:chOff x="572" y="6744"/>
            <a:chExt cx="8985" cy="3600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6744"/>
              <a:ext cx="8985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6261" y="7050"/>
              <a:ext cx="156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IE" sz="1200" b="1">
                  <a:latin typeface="Tahoma" pitchFamily="34" charset="0"/>
                </a:rPr>
                <a:t>Barr</a:t>
              </a:r>
              <a:endParaRPr lang="en-GB"/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5061" y="9210"/>
              <a:ext cx="156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IE" sz="1200" b="1">
                  <a:latin typeface="Tahoma" pitchFamily="34" charset="0"/>
                </a:rPr>
                <a:t>Log</a:t>
              </a:r>
              <a:endParaRPr lang="en-GB"/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6861" y="9090"/>
              <a:ext cx="22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IE" sz="1200" b="1">
                  <a:latin typeface="Tahoma" pitchFamily="34" charset="0"/>
                </a:rPr>
                <a:t>Treo ghluaisne</a:t>
              </a:r>
              <a:endParaRPr lang="en-GB"/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2061" y="6810"/>
              <a:ext cx="156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IE" sz="1200" b="1">
                  <a:latin typeface="Tahoma" pitchFamily="34" charset="0"/>
                </a:rPr>
                <a:t>Tonnfhad</a:t>
              </a:r>
              <a:endParaRPr lang="en-GB"/>
            </a:p>
          </p:txBody>
        </p:sp>
      </p:grpSp>
      <p:pic>
        <p:nvPicPr>
          <p:cNvPr id="17419" name="Picture 11" descr="scet_02_img0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93" y="1195079"/>
            <a:ext cx="2520007" cy="16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41477"/>
            <a:ext cx="24955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01" y="4677497"/>
            <a:ext cx="24955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252</TotalTime>
  <Words>1031</Words>
  <Application>Microsoft Office PowerPoint</Application>
  <PresentationFormat>On-screen Show (4:3)</PresentationFormat>
  <Paragraphs>194</Paragraphs>
  <Slides>40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Clarity</vt:lpstr>
      <vt:lpstr>Caibidil  16.  </vt:lpstr>
      <vt:lpstr>Tonnta</vt:lpstr>
      <vt:lpstr>Cineálacha</vt:lpstr>
      <vt:lpstr>Cineálacha</vt:lpstr>
      <vt:lpstr>Cineálacha</vt:lpstr>
      <vt:lpstr>Cineálacha </vt:lpstr>
      <vt:lpstr>PowerPoint Presentation</vt:lpstr>
      <vt:lpstr>Trastonnta &amp; fadtonnta</vt:lpstr>
      <vt:lpstr>Trastonn</vt:lpstr>
      <vt:lpstr>Trastonn</vt:lpstr>
      <vt:lpstr>Fadtonn</vt:lpstr>
      <vt:lpstr>Fadtonn</vt:lpstr>
      <vt:lpstr>PowerPoint Presentation</vt:lpstr>
      <vt:lpstr>Feinimeain Toinne. (Wave Phenomena)</vt:lpstr>
      <vt:lpstr>Frithchaitheamh</vt:lpstr>
      <vt:lpstr>Athraonadh</vt:lpstr>
      <vt:lpstr>Díraonadh</vt:lpstr>
      <vt:lpstr>Díraonadh</vt:lpstr>
      <vt:lpstr>Díraonadh</vt:lpstr>
      <vt:lpstr>Trasnaíocht</vt:lpstr>
      <vt:lpstr>Trasnaíocht Chuiditheach</vt:lpstr>
      <vt:lpstr>Trasnaíocht mhillitheach</vt:lpstr>
      <vt:lpstr>PowerPoint Presentation</vt:lpstr>
      <vt:lpstr>PowerPoint Presentation</vt:lpstr>
      <vt:lpstr>Patrún Trasnaíochta</vt:lpstr>
      <vt:lpstr>Patrún trasnaíochta</vt:lpstr>
      <vt:lpstr>Polarú</vt:lpstr>
      <vt:lpstr>Polarú</vt:lpstr>
      <vt:lpstr>PowerPoint Presentation</vt:lpstr>
      <vt:lpstr>PowerPoint Presentation</vt:lpstr>
      <vt:lpstr>Tonnta Cónaitheacha</vt:lpstr>
      <vt:lpstr>PowerPoint Presentation</vt:lpstr>
      <vt:lpstr>Mar a dhéantar tonnta cónaitheacha</vt:lpstr>
      <vt:lpstr>Iarmhairt Doppler</vt:lpstr>
      <vt:lpstr>Conas a tharlaíonn sé</vt:lpstr>
      <vt:lpstr>Agus an fhoinse ag gluaiseacht i dtreo B</vt:lpstr>
      <vt:lpstr>Sámplaí -solas</vt:lpstr>
      <vt:lpstr>Feidhmeanna</vt:lpstr>
      <vt:lpstr>Cothromóid</vt:lpstr>
      <vt:lpstr>Críoch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Caibidil  16.</dc:title>
  <dc:creator>Carmel</dc:creator>
  <cp:lastModifiedBy>User</cp:lastModifiedBy>
  <cp:revision>26</cp:revision>
  <dcterms:created xsi:type="dcterms:W3CDTF">2008-09-01T18:53:24Z</dcterms:created>
  <dcterms:modified xsi:type="dcterms:W3CDTF">2012-04-04T22:03:31Z</dcterms:modified>
</cp:coreProperties>
</file>