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57DC38-D34F-4804-B4A9-8D5FF0BAF86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E"/>
        </a:p>
      </dgm:t>
    </dgm:pt>
    <dgm:pt modelId="{A440A563-A18A-4DB3-AB2B-350D80AE8AD6}">
      <dgm:prSet/>
      <dgm:spPr/>
      <dgm:t>
        <a:bodyPr/>
        <a:lstStyle/>
        <a:p>
          <a:pPr rtl="0"/>
          <a:r>
            <a:rPr lang="en-GB" smtClean="0"/>
            <a:t>1. Cuir insliú timpeall ar an gcalraiméadar chun laghdú ar cailleadh teasa san timpeallacht. Cuir cludach air </a:t>
          </a:r>
          <a:endParaRPr lang="en-IE"/>
        </a:p>
      </dgm:t>
    </dgm:pt>
    <dgm:pt modelId="{45F219EE-A25B-407F-A07F-FEE50EE0B133}" type="parTrans" cxnId="{C67090B3-140A-4BD1-914D-C3491077A442}">
      <dgm:prSet/>
      <dgm:spPr/>
      <dgm:t>
        <a:bodyPr/>
        <a:lstStyle/>
        <a:p>
          <a:endParaRPr lang="en-IE"/>
        </a:p>
      </dgm:t>
    </dgm:pt>
    <dgm:pt modelId="{E02D1C71-BECE-4734-B41D-A0C5F5CB0E0E}" type="sibTrans" cxnId="{C67090B3-140A-4BD1-914D-C3491077A442}">
      <dgm:prSet/>
      <dgm:spPr/>
      <dgm:t>
        <a:bodyPr/>
        <a:lstStyle/>
        <a:p>
          <a:endParaRPr lang="en-IE"/>
        </a:p>
      </dgm:t>
    </dgm:pt>
    <dgm:pt modelId="{B0CD92BC-4589-49EF-8156-FA0232738007}">
      <dgm:prSet/>
      <dgm:spPr/>
      <dgm:t>
        <a:bodyPr/>
        <a:lstStyle/>
        <a:p>
          <a:pPr rtl="0"/>
          <a:r>
            <a:rPr lang="en-GB" smtClean="0"/>
            <a:t>2. Athraigh an t-uisce gach uair agus tosnaigh leis an mhais céanna gach uair d’uisce fhuair</a:t>
          </a:r>
          <a:endParaRPr lang="en-IE"/>
        </a:p>
      </dgm:t>
    </dgm:pt>
    <dgm:pt modelId="{1ADC0239-99B7-4391-B399-FA6833A7F693}" type="parTrans" cxnId="{12A8E3DC-8256-4412-89BC-F85253E42A3A}">
      <dgm:prSet/>
      <dgm:spPr/>
      <dgm:t>
        <a:bodyPr/>
        <a:lstStyle/>
        <a:p>
          <a:endParaRPr lang="en-IE"/>
        </a:p>
      </dgm:t>
    </dgm:pt>
    <dgm:pt modelId="{185A80B2-890A-4A88-8D0F-2BB9AD042F6F}" type="sibTrans" cxnId="{12A8E3DC-8256-4412-89BC-F85253E42A3A}">
      <dgm:prSet/>
      <dgm:spPr/>
      <dgm:t>
        <a:bodyPr/>
        <a:lstStyle/>
        <a:p>
          <a:endParaRPr lang="en-IE"/>
        </a:p>
      </dgm:t>
    </dgm:pt>
    <dgm:pt modelId="{D2F5913D-9DB6-432E-90D7-EB78F38488CD}">
      <dgm:prSet/>
      <dgm:spPr/>
      <dgm:t>
        <a:bodyPr/>
        <a:lstStyle/>
        <a:p>
          <a:pPr rtl="0"/>
          <a:r>
            <a:rPr lang="en-GB" smtClean="0"/>
            <a:t>3. Bi cinnte go bhfuil an corna téite clúdaithe le h-uisce agus uaidh sin go mbeidh an teas ar fad ag dul isteach san uisce.</a:t>
          </a:r>
          <a:endParaRPr lang="en-IE"/>
        </a:p>
      </dgm:t>
    </dgm:pt>
    <dgm:pt modelId="{3F5B43E1-3CBA-4495-BACC-F3D579D808E1}" type="parTrans" cxnId="{BF36B7CD-F2E3-4B19-9F03-B29DF9C7D9C3}">
      <dgm:prSet/>
      <dgm:spPr/>
      <dgm:t>
        <a:bodyPr/>
        <a:lstStyle/>
        <a:p>
          <a:endParaRPr lang="en-IE"/>
        </a:p>
      </dgm:t>
    </dgm:pt>
    <dgm:pt modelId="{0B699A23-9795-4EB5-A5EF-C8759850DAEE}" type="sibTrans" cxnId="{BF36B7CD-F2E3-4B19-9F03-B29DF9C7D9C3}">
      <dgm:prSet/>
      <dgm:spPr/>
      <dgm:t>
        <a:bodyPr/>
        <a:lstStyle/>
        <a:p>
          <a:endParaRPr lang="en-IE"/>
        </a:p>
      </dgm:t>
    </dgm:pt>
    <dgm:pt modelId="{5C04D3F7-99E8-4F80-BB8D-43D958DFAFE3}">
      <dgm:prSet/>
      <dgm:spPr/>
      <dgm:t>
        <a:bodyPr/>
        <a:lstStyle/>
        <a:p>
          <a:pPr rtl="0"/>
          <a:r>
            <a:rPr lang="en-GB" smtClean="0"/>
            <a:t>4. Coimead an sruth tairiseach leis an réastat</a:t>
          </a:r>
          <a:endParaRPr lang="en-IE"/>
        </a:p>
      </dgm:t>
    </dgm:pt>
    <dgm:pt modelId="{CB2ABF3C-8405-4257-970F-B435FE0C4079}" type="parTrans" cxnId="{E2F09FB5-2CAA-4EFF-BD34-73F52C9C9204}">
      <dgm:prSet/>
      <dgm:spPr/>
      <dgm:t>
        <a:bodyPr/>
        <a:lstStyle/>
        <a:p>
          <a:endParaRPr lang="en-IE"/>
        </a:p>
      </dgm:t>
    </dgm:pt>
    <dgm:pt modelId="{394FB915-EB85-4A7B-A3D2-2F6A8E20FF32}" type="sibTrans" cxnId="{E2F09FB5-2CAA-4EFF-BD34-73F52C9C9204}">
      <dgm:prSet/>
      <dgm:spPr/>
      <dgm:t>
        <a:bodyPr/>
        <a:lstStyle/>
        <a:p>
          <a:endParaRPr lang="en-IE"/>
        </a:p>
      </dgm:t>
    </dgm:pt>
    <dgm:pt modelId="{9075AE69-6963-40C5-89E8-EEC2004438EC}" type="pres">
      <dgm:prSet presAssocID="{C457DC38-D34F-4804-B4A9-8D5FF0BAF86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E0FBE27-C12A-4E67-859E-7F48F48EFD59}" type="pres">
      <dgm:prSet presAssocID="{A440A563-A18A-4DB3-AB2B-350D80AE8AD6}" presName="circle1" presStyleLbl="node1" presStyleIdx="0" presStyleCnt="4"/>
      <dgm:spPr/>
    </dgm:pt>
    <dgm:pt modelId="{489F15F1-2B39-44A8-9AC5-91C78945BF5B}" type="pres">
      <dgm:prSet presAssocID="{A440A563-A18A-4DB3-AB2B-350D80AE8AD6}" presName="space" presStyleCnt="0"/>
      <dgm:spPr/>
    </dgm:pt>
    <dgm:pt modelId="{B89EF892-C51D-4719-80B8-48F01DE3B659}" type="pres">
      <dgm:prSet presAssocID="{A440A563-A18A-4DB3-AB2B-350D80AE8AD6}" presName="rect1" presStyleLbl="alignAcc1" presStyleIdx="0" presStyleCnt="4"/>
      <dgm:spPr/>
    </dgm:pt>
    <dgm:pt modelId="{D43DC586-0541-47A8-B627-0A5497B9B49D}" type="pres">
      <dgm:prSet presAssocID="{B0CD92BC-4589-49EF-8156-FA0232738007}" presName="vertSpace2" presStyleLbl="node1" presStyleIdx="0" presStyleCnt="4"/>
      <dgm:spPr/>
    </dgm:pt>
    <dgm:pt modelId="{A98F8F7E-6FC1-443C-8E02-76271B1204E3}" type="pres">
      <dgm:prSet presAssocID="{B0CD92BC-4589-49EF-8156-FA0232738007}" presName="circle2" presStyleLbl="node1" presStyleIdx="1" presStyleCnt="4"/>
      <dgm:spPr/>
    </dgm:pt>
    <dgm:pt modelId="{E0648EDE-ACBB-4D43-8D9A-C55803AB3316}" type="pres">
      <dgm:prSet presAssocID="{B0CD92BC-4589-49EF-8156-FA0232738007}" presName="rect2" presStyleLbl="alignAcc1" presStyleIdx="1" presStyleCnt="4"/>
      <dgm:spPr/>
    </dgm:pt>
    <dgm:pt modelId="{4208A32F-09BA-43CC-9AC2-2A92EF340C58}" type="pres">
      <dgm:prSet presAssocID="{D2F5913D-9DB6-432E-90D7-EB78F38488CD}" presName="vertSpace3" presStyleLbl="node1" presStyleIdx="1" presStyleCnt="4"/>
      <dgm:spPr/>
    </dgm:pt>
    <dgm:pt modelId="{72C52637-88EE-409E-B77E-1CE15EB2A9A3}" type="pres">
      <dgm:prSet presAssocID="{D2F5913D-9DB6-432E-90D7-EB78F38488CD}" presName="circle3" presStyleLbl="node1" presStyleIdx="2" presStyleCnt="4"/>
      <dgm:spPr/>
    </dgm:pt>
    <dgm:pt modelId="{8F04ACCF-FA78-4DD8-AB2A-F84E93D6327F}" type="pres">
      <dgm:prSet presAssocID="{D2F5913D-9DB6-432E-90D7-EB78F38488CD}" presName="rect3" presStyleLbl="alignAcc1" presStyleIdx="2" presStyleCnt="4"/>
      <dgm:spPr/>
    </dgm:pt>
    <dgm:pt modelId="{C49CDB0F-BC04-4714-BD17-010E778D5AFA}" type="pres">
      <dgm:prSet presAssocID="{5C04D3F7-99E8-4F80-BB8D-43D958DFAFE3}" presName="vertSpace4" presStyleLbl="node1" presStyleIdx="2" presStyleCnt="4"/>
      <dgm:spPr/>
    </dgm:pt>
    <dgm:pt modelId="{77FFC100-0C1D-4103-BE0B-6F9A019A39A5}" type="pres">
      <dgm:prSet presAssocID="{5C04D3F7-99E8-4F80-BB8D-43D958DFAFE3}" presName="circle4" presStyleLbl="node1" presStyleIdx="3" presStyleCnt="4"/>
      <dgm:spPr/>
    </dgm:pt>
    <dgm:pt modelId="{CB483407-F2DB-4466-9165-ACC80C7602A4}" type="pres">
      <dgm:prSet presAssocID="{5C04D3F7-99E8-4F80-BB8D-43D958DFAFE3}" presName="rect4" presStyleLbl="alignAcc1" presStyleIdx="3" presStyleCnt="4"/>
      <dgm:spPr/>
    </dgm:pt>
    <dgm:pt modelId="{CA0BACC6-7CBA-4926-8202-E1F53A86A8E2}" type="pres">
      <dgm:prSet presAssocID="{A440A563-A18A-4DB3-AB2B-350D80AE8AD6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DDA39900-9488-49A7-8501-71CFEFA290FA}" type="pres">
      <dgm:prSet presAssocID="{B0CD92BC-4589-49EF-8156-FA0232738007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9869E11F-2F89-4D55-B930-CD8D5D772804}" type="pres">
      <dgm:prSet presAssocID="{D2F5913D-9DB6-432E-90D7-EB78F38488CD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50A8432F-8E89-4D9B-A509-2B2E063B89C4}" type="pres">
      <dgm:prSet presAssocID="{5C04D3F7-99E8-4F80-BB8D-43D958DFAFE3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C67090B3-140A-4BD1-914D-C3491077A442}" srcId="{C457DC38-D34F-4804-B4A9-8D5FF0BAF86D}" destId="{A440A563-A18A-4DB3-AB2B-350D80AE8AD6}" srcOrd="0" destOrd="0" parTransId="{45F219EE-A25B-407F-A07F-FEE50EE0B133}" sibTransId="{E02D1C71-BECE-4734-B41D-A0C5F5CB0E0E}"/>
    <dgm:cxn modelId="{E2F09FB5-2CAA-4EFF-BD34-73F52C9C9204}" srcId="{C457DC38-D34F-4804-B4A9-8D5FF0BAF86D}" destId="{5C04D3F7-99E8-4F80-BB8D-43D958DFAFE3}" srcOrd="3" destOrd="0" parTransId="{CB2ABF3C-8405-4257-970F-B435FE0C4079}" sibTransId="{394FB915-EB85-4A7B-A3D2-2F6A8E20FF32}"/>
    <dgm:cxn modelId="{F1FB0F67-E748-4EC8-8ABD-D31475EDBF05}" type="presOf" srcId="{D2F5913D-9DB6-432E-90D7-EB78F38488CD}" destId="{8F04ACCF-FA78-4DD8-AB2A-F84E93D6327F}" srcOrd="0" destOrd="0" presId="urn:microsoft.com/office/officeart/2005/8/layout/target3"/>
    <dgm:cxn modelId="{1DD46977-CA27-4B07-8C86-68FC2B2B1674}" type="presOf" srcId="{A440A563-A18A-4DB3-AB2B-350D80AE8AD6}" destId="{CA0BACC6-7CBA-4926-8202-E1F53A86A8E2}" srcOrd="1" destOrd="0" presId="urn:microsoft.com/office/officeart/2005/8/layout/target3"/>
    <dgm:cxn modelId="{C87BD27A-3E33-4BEE-BE75-57670A5BF4FE}" type="presOf" srcId="{D2F5913D-9DB6-432E-90D7-EB78F38488CD}" destId="{9869E11F-2F89-4D55-B930-CD8D5D772804}" srcOrd="1" destOrd="0" presId="urn:microsoft.com/office/officeart/2005/8/layout/target3"/>
    <dgm:cxn modelId="{388B3639-02A4-41A5-9FCD-F51E17616962}" type="presOf" srcId="{A440A563-A18A-4DB3-AB2B-350D80AE8AD6}" destId="{B89EF892-C51D-4719-80B8-48F01DE3B659}" srcOrd="0" destOrd="0" presId="urn:microsoft.com/office/officeart/2005/8/layout/target3"/>
    <dgm:cxn modelId="{26B9AB5F-720A-418E-8310-6B1A60259CE9}" type="presOf" srcId="{5C04D3F7-99E8-4F80-BB8D-43D958DFAFE3}" destId="{CB483407-F2DB-4466-9165-ACC80C7602A4}" srcOrd="0" destOrd="0" presId="urn:microsoft.com/office/officeart/2005/8/layout/target3"/>
    <dgm:cxn modelId="{D1C40CD4-1085-4018-B173-192BA6D0ABCE}" type="presOf" srcId="{B0CD92BC-4589-49EF-8156-FA0232738007}" destId="{E0648EDE-ACBB-4D43-8D9A-C55803AB3316}" srcOrd="0" destOrd="0" presId="urn:microsoft.com/office/officeart/2005/8/layout/target3"/>
    <dgm:cxn modelId="{2B0890F4-9534-49C3-817C-F1D099727709}" type="presOf" srcId="{C457DC38-D34F-4804-B4A9-8D5FF0BAF86D}" destId="{9075AE69-6963-40C5-89E8-EEC2004438EC}" srcOrd="0" destOrd="0" presId="urn:microsoft.com/office/officeart/2005/8/layout/target3"/>
    <dgm:cxn modelId="{BF36B7CD-F2E3-4B19-9F03-B29DF9C7D9C3}" srcId="{C457DC38-D34F-4804-B4A9-8D5FF0BAF86D}" destId="{D2F5913D-9DB6-432E-90D7-EB78F38488CD}" srcOrd="2" destOrd="0" parTransId="{3F5B43E1-3CBA-4495-BACC-F3D579D808E1}" sibTransId="{0B699A23-9795-4EB5-A5EF-C8759850DAEE}"/>
    <dgm:cxn modelId="{964F0BA6-0EE9-4F4C-956E-8C2241D4C686}" type="presOf" srcId="{5C04D3F7-99E8-4F80-BB8D-43D958DFAFE3}" destId="{50A8432F-8E89-4D9B-A509-2B2E063B89C4}" srcOrd="1" destOrd="0" presId="urn:microsoft.com/office/officeart/2005/8/layout/target3"/>
    <dgm:cxn modelId="{12A8E3DC-8256-4412-89BC-F85253E42A3A}" srcId="{C457DC38-D34F-4804-B4A9-8D5FF0BAF86D}" destId="{B0CD92BC-4589-49EF-8156-FA0232738007}" srcOrd="1" destOrd="0" parTransId="{1ADC0239-99B7-4391-B399-FA6833A7F693}" sibTransId="{185A80B2-890A-4A88-8D0F-2BB9AD042F6F}"/>
    <dgm:cxn modelId="{8DFEBDE6-7E6A-42D5-89FC-6757F198C09A}" type="presOf" srcId="{B0CD92BC-4589-49EF-8156-FA0232738007}" destId="{DDA39900-9488-49A7-8501-71CFEFA290FA}" srcOrd="1" destOrd="0" presId="urn:microsoft.com/office/officeart/2005/8/layout/target3"/>
    <dgm:cxn modelId="{6FAC745C-6E5E-4EA1-8CE9-3F4CA18ED12B}" type="presParOf" srcId="{9075AE69-6963-40C5-89E8-EEC2004438EC}" destId="{BE0FBE27-C12A-4E67-859E-7F48F48EFD59}" srcOrd="0" destOrd="0" presId="urn:microsoft.com/office/officeart/2005/8/layout/target3"/>
    <dgm:cxn modelId="{2DFDC6AB-1FDD-4F68-8DEC-4CA44A5D0D4D}" type="presParOf" srcId="{9075AE69-6963-40C5-89E8-EEC2004438EC}" destId="{489F15F1-2B39-44A8-9AC5-91C78945BF5B}" srcOrd="1" destOrd="0" presId="urn:microsoft.com/office/officeart/2005/8/layout/target3"/>
    <dgm:cxn modelId="{9C4FB6AF-AF51-4D05-83A0-112C72D1CB4C}" type="presParOf" srcId="{9075AE69-6963-40C5-89E8-EEC2004438EC}" destId="{B89EF892-C51D-4719-80B8-48F01DE3B659}" srcOrd="2" destOrd="0" presId="urn:microsoft.com/office/officeart/2005/8/layout/target3"/>
    <dgm:cxn modelId="{B9ACF566-63FF-4095-86DB-17A7C0E67461}" type="presParOf" srcId="{9075AE69-6963-40C5-89E8-EEC2004438EC}" destId="{D43DC586-0541-47A8-B627-0A5497B9B49D}" srcOrd="3" destOrd="0" presId="urn:microsoft.com/office/officeart/2005/8/layout/target3"/>
    <dgm:cxn modelId="{5BA445E0-F447-4F71-9BC3-5A398659D79F}" type="presParOf" srcId="{9075AE69-6963-40C5-89E8-EEC2004438EC}" destId="{A98F8F7E-6FC1-443C-8E02-76271B1204E3}" srcOrd="4" destOrd="0" presId="urn:microsoft.com/office/officeart/2005/8/layout/target3"/>
    <dgm:cxn modelId="{44C1093F-6EFF-4350-ADE9-AA7F01EB6610}" type="presParOf" srcId="{9075AE69-6963-40C5-89E8-EEC2004438EC}" destId="{E0648EDE-ACBB-4D43-8D9A-C55803AB3316}" srcOrd="5" destOrd="0" presId="urn:microsoft.com/office/officeart/2005/8/layout/target3"/>
    <dgm:cxn modelId="{BE9E924A-D5B3-400F-ADBC-6D0CBFA6E175}" type="presParOf" srcId="{9075AE69-6963-40C5-89E8-EEC2004438EC}" destId="{4208A32F-09BA-43CC-9AC2-2A92EF340C58}" srcOrd="6" destOrd="0" presId="urn:microsoft.com/office/officeart/2005/8/layout/target3"/>
    <dgm:cxn modelId="{7FEC5005-6E97-4FC0-BD9C-A0847A2374C2}" type="presParOf" srcId="{9075AE69-6963-40C5-89E8-EEC2004438EC}" destId="{72C52637-88EE-409E-B77E-1CE15EB2A9A3}" srcOrd="7" destOrd="0" presId="urn:microsoft.com/office/officeart/2005/8/layout/target3"/>
    <dgm:cxn modelId="{FBD240F7-77E9-4BF6-9DD3-74617296A7F2}" type="presParOf" srcId="{9075AE69-6963-40C5-89E8-EEC2004438EC}" destId="{8F04ACCF-FA78-4DD8-AB2A-F84E93D6327F}" srcOrd="8" destOrd="0" presId="urn:microsoft.com/office/officeart/2005/8/layout/target3"/>
    <dgm:cxn modelId="{ED5C7CED-FA23-45EA-BC60-7EF9F1AEFED2}" type="presParOf" srcId="{9075AE69-6963-40C5-89E8-EEC2004438EC}" destId="{C49CDB0F-BC04-4714-BD17-010E778D5AFA}" srcOrd="9" destOrd="0" presId="urn:microsoft.com/office/officeart/2005/8/layout/target3"/>
    <dgm:cxn modelId="{279D2DA5-A34B-4D2D-9EBA-DF120C8CE521}" type="presParOf" srcId="{9075AE69-6963-40C5-89E8-EEC2004438EC}" destId="{77FFC100-0C1D-4103-BE0B-6F9A019A39A5}" srcOrd="10" destOrd="0" presId="urn:microsoft.com/office/officeart/2005/8/layout/target3"/>
    <dgm:cxn modelId="{247C5071-7C8A-4138-A6B4-F9DD5540D64E}" type="presParOf" srcId="{9075AE69-6963-40C5-89E8-EEC2004438EC}" destId="{CB483407-F2DB-4466-9165-ACC80C7602A4}" srcOrd="11" destOrd="0" presId="urn:microsoft.com/office/officeart/2005/8/layout/target3"/>
    <dgm:cxn modelId="{BD112B65-80E4-40D8-8C2E-BC5E9B7C5FFC}" type="presParOf" srcId="{9075AE69-6963-40C5-89E8-EEC2004438EC}" destId="{CA0BACC6-7CBA-4926-8202-E1F53A86A8E2}" srcOrd="12" destOrd="0" presId="urn:microsoft.com/office/officeart/2005/8/layout/target3"/>
    <dgm:cxn modelId="{9E980700-6660-4895-8110-6A7F9F511273}" type="presParOf" srcId="{9075AE69-6963-40C5-89E8-EEC2004438EC}" destId="{DDA39900-9488-49A7-8501-71CFEFA290FA}" srcOrd="13" destOrd="0" presId="urn:microsoft.com/office/officeart/2005/8/layout/target3"/>
    <dgm:cxn modelId="{5B4C8D85-4A42-4915-BA47-19EB86B97CE3}" type="presParOf" srcId="{9075AE69-6963-40C5-89E8-EEC2004438EC}" destId="{9869E11F-2F89-4D55-B930-CD8D5D772804}" srcOrd="14" destOrd="0" presId="urn:microsoft.com/office/officeart/2005/8/layout/target3"/>
    <dgm:cxn modelId="{CE1D7A11-7245-4319-AB0C-71906420F7DD}" type="presParOf" srcId="{9075AE69-6963-40C5-89E8-EEC2004438EC}" destId="{50A8432F-8E89-4D9B-A509-2B2E063B89C4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A29C1A-74E7-4D1E-80E6-84FCCDAA350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E"/>
        </a:p>
      </dgm:t>
    </dgm:pt>
    <dgm:pt modelId="{CF4ABC1D-DFA4-4696-8DBA-851BCC1E038E}">
      <dgm:prSet/>
      <dgm:spPr/>
      <dgm:t>
        <a:bodyPr/>
        <a:lstStyle/>
        <a:p>
          <a:pPr rtl="0"/>
          <a:r>
            <a:rPr lang="en-GB" smtClean="0"/>
            <a:t>5. Sruth ag sreabhadh ar feadh tamaill gairid – ardú teochta an-bheag agus%earraid mór ag baint leis</a:t>
          </a:r>
          <a:endParaRPr lang="en-IE"/>
        </a:p>
      </dgm:t>
    </dgm:pt>
    <dgm:pt modelId="{66EA2372-FDBB-4880-BB67-4335D80D0F61}" type="parTrans" cxnId="{D5828FF0-0AF2-404B-A7EE-2DAADF9A7A90}">
      <dgm:prSet/>
      <dgm:spPr/>
      <dgm:t>
        <a:bodyPr/>
        <a:lstStyle/>
        <a:p>
          <a:endParaRPr lang="en-IE"/>
        </a:p>
      </dgm:t>
    </dgm:pt>
    <dgm:pt modelId="{9BED2009-C866-4006-BD43-0F135AAE574A}" type="sibTrans" cxnId="{D5828FF0-0AF2-404B-A7EE-2DAADF9A7A90}">
      <dgm:prSet/>
      <dgm:spPr/>
      <dgm:t>
        <a:bodyPr/>
        <a:lstStyle/>
        <a:p>
          <a:endParaRPr lang="en-IE"/>
        </a:p>
      </dgm:t>
    </dgm:pt>
    <dgm:pt modelId="{143A0F23-8AFB-4310-968E-E92629EFE969}">
      <dgm:prSet/>
      <dgm:spPr/>
      <dgm:t>
        <a:bodyPr/>
        <a:lstStyle/>
        <a:p>
          <a:pPr rtl="0"/>
          <a:r>
            <a:rPr lang="en-GB" smtClean="0"/>
            <a:t>6. Sruth ag sreabhadh ar feadh tamaill fada – ardú teochta an-mhór ach níos mó seans go gcailltear fuinneamh san  timpeallacht</a:t>
          </a:r>
          <a:endParaRPr lang="en-IE"/>
        </a:p>
      </dgm:t>
    </dgm:pt>
    <dgm:pt modelId="{6CD45628-1D6D-4072-AF86-A22E8C3E3D50}" type="parTrans" cxnId="{8A0E4DE8-ADF7-491B-B8AA-67D120F26267}">
      <dgm:prSet/>
      <dgm:spPr/>
      <dgm:t>
        <a:bodyPr/>
        <a:lstStyle/>
        <a:p>
          <a:endParaRPr lang="en-IE"/>
        </a:p>
      </dgm:t>
    </dgm:pt>
    <dgm:pt modelId="{1A7D2CA1-2A35-43D8-AFDA-78D96A9EBD33}" type="sibTrans" cxnId="{8A0E4DE8-ADF7-491B-B8AA-67D120F26267}">
      <dgm:prSet/>
      <dgm:spPr/>
      <dgm:t>
        <a:bodyPr/>
        <a:lstStyle/>
        <a:p>
          <a:endParaRPr lang="en-IE"/>
        </a:p>
      </dgm:t>
    </dgm:pt>
    <dgm:pt modelId="{12D5E538-7051-477F-A014-822112608E76}">
      <dgm:prSet/>
      <dgm:spPr/>
      <dgm:t>
        <a:bodyPr/>
        <a:lstStyle/>
        <a:p>
          <a:pPr rtl="0"/>
          <a:r>
            <a:rPr lang="en-GB" smtClean="0"/>
            <a:t>7. Dean an t-uisce a mheascadh go rialta</a:t>
          </a:r>
          <a:endParaRPr lang="en-IE"/>
        </a:p>
      </dgm:t>
    </dgm:pt>
    <dgm:pt modelId="{DB3D43F7-BF7C-4442-B7B7-519D6393AF16}" type="parTrans" cxnId="{F44E3775-C52B-499B-B8B3-D78646F50B5F}">
      <dgm:prSet/>
      <dgm:spPr/>
      <dgm:t>
        <a:bodyPr/>
        <a:lstStyle/>
        <a:p>
          <a:endParaRPr lang="en-IE"/>
        </a:p>
      </dgm:t>
    </dgm:pt>
    <dgm:pt modelId="{0792B48E-BA4A-4D7B-8977-884B0ACD158D}" type="sibTrans" cxnId="{F44E3775-C52B-499B-B8B3-D78646F50B5F}">
      <dgm:prSet/>
      <dgm:spPr/>
      <dgm:t>
        <a:bodyPr/>
        <a:lstStyle/>
        <a:p>
          <a:endParaRPr lang="en-IE"/>
        </a:p>
      </dgm:t>
    </dgm:pt>
    <dgm:pt modelId="{60ED1639-9849-4451-AA5C-5C131A2CB3ED}">
      <dgm:prSet/>
      <dgm:spPr/>
      <dgm:t>
        <a:bodyPr/>
        <a:lstStyle/>
        <a:p>
          <a:pPr rtl="0"/>
          <a:r>
            <a:rPr lang="en-GB" smtClean="0"/>
            <a:t>8 Tóg an teocht is airde tar éis sruth a mhúchadh</a:t>
          </a:r>
          <a:endParaRPr lang="en-IE"/>
        </a:p>
      </dgm:t>
    </dgm:pt>
    <dgm:pt modelId="{E5266CB8-F9AC-4FEF-A633-6AC06E4161AD}" type="parTrans" cxnId="{63815181-2253-451E-9E6D-981087B5714A}">
      <dgm:prSet/>
      <dgm:spPr/>
      <dgm:t>
        <a:bodyPr/>
        <a:lstStyle/>
        <a:p>
          <a:endParaRPr lang="en-IE"/>
        </a:p>
      </dgm:t>
    </dgm:pt>
    <dgm:pt modelId="{1090DB51-7885-4879-805E-F4ACFA922F99}" type="sibTrans" cxnId="{63815181-2253-451E-9E6D-981087B5714A}">
      <dgm:prSet/>
      <dgm:spPr/>
      <dgm:t>
        <a:bodyPr/>
        <a:lstStyle/>
        <a:p>
          <a:endParaRPr lang="en-IE"/>
        </a:p>
      </dgm:t>
    </dgm:pt>
    <dgm:pt modelId="{66B9DE00-75AE-4A44-BB07-A081B70AFC7E}" type="pres">
      <dgm:prSet presAssocID="{81A29C1A-74E7-4D1E-80E6-84FCCDAA350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66E7CB6-EC36-480C-B922-524108BE6671}" type="pres">
      <dgm:prSet presAssocID="{CF4ABC1D-DFA4-4696-8DBA-851BCC1E038E}" presName="circle1" presStyleLbl="node1" presStyleIdx="0" presStyleCnt="4"/>
      <dgm:spPr/>
    </dgm:pt>
    <dgm:pt modelId="{3E8A8952-7934-4AC6-82E7-1B4D6B287F21}" type="pres">
      <dgm:prSet presAssocID="{CF4ABC1D-DFA4-4696-8DBA-851BCC1E038E}" presName="space" presStyleCnt="0"/>
      <dgm:spPr/>
    </dgm:pt>
    <dgm:pt modelId="{1AA5D1FA-434F-4D45-A1E3-E8B2BB2142AC}" type="pres">
      <dgm:prSet presAssocID="{CF4ABC1D-DFA4-4696-8DBA-851BCC1E038E}" presName="rect1" presStyleLbl="alignAcc1" presStyleIdx="0" presStyleCnt="4"/>
      <dgm:spPr/>
    </dgm:pt>
    <dgm:pt modelId="{01FDE13E-D728-44A0-9E7E-9FB7E5608272}" type="pres">
      <dgm:prSet presAssocID="{143A0F23-8AFB-4310-968E-E92629EFE969}" presName="vertSpace2" presStyleLbl="node1" presStyleIdx="0" presStyleCnt="4"/>
      <dgm:spPr/>
    </dgm:pt>
    <dgm:pt modelId="{23480856-5DDB-4EB6-AB61-45BC5A0834C3}" type="pres">
      <dgm:prSet presAssocID="{143A0F23-8AFB-4310-968E-E92629EFE969}" presName="circle2" presStyleLbl="node1" presStyleIdx="1" presStyleCnt="4"/>
      <dgm:spPr/>
    </dgm:pt>
    <dgm:pt modelId="{4C44E87F-894D-40DD-B661-0A2EF1F27D3A}" type="pres">
      <dgm:prSet presAssocID="{143A0F23-8AFB-4310-968E-E92629EFE969}" presName="rect2" presStyleLbl="alignAcc1" presStyleIdx="1" presStyleCnt="4"/>
      <dgm:spPr/>
    </dgm:pt>
    <dgm:pt modelId="{3BC69E74-A0E1-4687-85F2-40749861B00A}" type="pres">
      <dgm:prSet presAssocID="{12D5E538-7051-477F-A014-822112608E76}" presName="vertSpace3" presStyleLbl="node1" presStyleIdx="1" presStyleCnt="4"/>
      <dgm:spPr/>
    </dgm:pt>
    <dgm:pt modelId="{8E7F5BDA-2D82-423A-A562-D1DB03352D68}" type="pres">
      <dgm:prSet presAssocID="{12D5E538-7051-477F-A014-822112608E76}" presName="circle3" presStyleLbl="node1" presStyleIdx="2" presStyleCnt="4"/>
      <dgm:spPr/>
    </dgm:pt>
    <dgm:pt modelId="{45826FBC-32A3-4501-B456-4F52D2053F94}" type="pres">
      <dgm:prSet presAssocID="{12D5E538-7051-477F-A014-822112608E76}" presName="rect3" presStyleLbl="alignAcc1" presStyleIdx="2" presStyleCnt="4"/>
      <dgm:spPr/>
    </dgm:pt>
    <dgm:pt modelId="{E80E8A62-59B8-414F-820C-1454A0FFC1F5}" type="pres">
      <dgm:prSet presAssocID="{60ED1639-9849-4451-AA5C-5C131A2CB3ED}" presName="vertSpace4" presStyleLbl="node1" presStyleIdx="2" presStyleCnt="4"/>
      <dgm:spPr/>
    </dgm:pt>
    <dgm:pt modelId="{27CAF732-284A-4EED-BD7B-6AFBB2AAB2E0}" type="pres">
      <dgm:prSet presAssocID="{60ED1639-9849-4451-AA5C-5C131A2CB3ED}" presName="circle4" presStyleLbl="node1" presStyleIdx="3" presStyleCnt="4"/>
      <dgm:spPr/>
    </dgm:pt>
    <dgm:pt modelId="{9AE01121-42F2-4B1E-9EE4-DB816A38DF4B}" type="pres">
      <dgm:prSet presAssocID="{60ED1639-9849-4451-AA5C-5C131A2CB3ED}" presName="rect4" presStyleLbl="alignAcc1" presStyleIdx="3" presStyleCnt="4"/>
      <dgm:spPr/>
    </dgm:pt>
    <dgm:pt modelId="{D399B5A6-E919-442D-896C-6108D627FF13}" type="pres">
      <dgm:prSet presAssocID="{CF4ABC1D-DFA4-4696-8DBA-851BCC1E038E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18C1098A-BAD1-4E8D-BF38-51BE80D79A91}" type="pres">
      <dgm:prSet presAssocID="{143A0F23-8AFB-4310-968E-E92629EFE969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DE0C898B-D09C-4932-848E-4F52AA5F79C9}" type="pres">
      <dgm:prSet presAssocID="{12D5E538-7051-477F-A014-822112608E76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663DF4CC-CF9B-49C5-9436-EA6D6CD8DA8E}" type="pres">
      <dgm:prSet presAssocID="{60ED1639-9849-4451-AA5C-5C131A2CB3ED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F44E3775-C52B-499B-B8B3-D78646F50B5F}" srcId="{81A29C1A-74E7-4D1E-80E6-84FCCDAA3501}" destId="{12D5E538-7051-477F-A014-822112608E76}" srcOrd="2" destOrd="0" parTransId="{DB3D43F7-BF7C-4442-B7B7-519D6393AF16}" sibTransId="{0792B48E-BA4A-4D7B-8977-884B0ACD158D}"/>
    <dgm:cxn modelId="{B0A68950-46B9-4495-93EA-108476E12D23}" type="presOf" srcId="{12D5E538-7051-477F-A014-822112608E76}" destId="{DE0C898B-D09C-4932-848E-4F52AA5F79C9}" srcOrd="1" destOrd="0" presId="urn:microsoft.com/office/officeart/2005/8/layout/target3"/>
    <dgm:cxn modelId="{D5828FF0-0AF2-404B-A7EE-2DAADF9A7A90}" srcId="{81A29C1A-74E7-4D1E-80E6-84FCCDAA3501}" destId="{CF4ABC1D-DFA4-4696-8DBA-851BCC1E038E}" srcOrd="0" destOrd="0" parTransId="{66EA2372-FDBB-4880-BB67-4335D80D0F61}" sibTransId="{9BED2009-C866-4006-BD43-0F135AAE574A}"/>
    <dgm:cxn modelId="{8A0E4DE8-ADF7-491B-B8AA-67D120F26267}" srcId="{81A29C1A-74E7-4D1E-80E6-84FCCDAA3501}" destId="{143A0F23-8AFB-4310-968E-E92629EFE969}" srcOrd="1" destOrd="0" parTransId="{6CD45628-1D6D-4072-AF86-A22E8C3E3D50}" sibTransId="{1A7D2CA1-2A35-43D8-AFDA-78D96A9EBD33}"/>
    <dgm:cxn modelId="{B06071C3-734A-4075-8DDB-458364DCD96E}" type="presOf" srcId="{CF4ABC1D-DFA4-4696-8DBA-851BCC1E038E}" destId="{1AA5D1FA-434F-4D45-A1E3-E8B2BB2142AC}" srcOrd="0" destOrd="0" presId="urn:microsoft.com/office/officeart/2005/8/layout/target3"/>
    <dgm:cxn modelId="{52F5898F-BDE2-4D18-A33C-A2E5B9B0E8F3}" type="presOf" srcId="{60ED1639-9849-4451-AA5C-5C131A2CB3ED}" destId="{663DF4CC-CF9B-49C5-9436-EA6D6CD8DA8E}" srcOrd="1" destOrd="0" presId="urn:microsoft.com/office/officeart/2005/8/layout/target3"/>
    <dgm:cxn modelId="{033B1A79-CA2F-425A-9122-04C7B68F1761}" type="presOf" srcId="{60ED1639-9849-4451-AA5C-5C131A2CB3ED}" destId="{9AE01121-42F2-4B1E-9EE4-DB816A38DF4B}" srcOrd="0" destOrd="0" presId="urn:microsoft.com/office/officeart/2005/8/layout/target3"/>
    <dgm:cxn modelId="{D4384E17-F6A0-4E1D-92FC-C690B47B8BEE}" type="presOf" srcId="{143A0F23-8AFB-4310-968E-E92629EFE969}" destId="{18C1098A-BAD1-4E8D-BF38-51BE80D79A91}" srcOrd="1" destOrd="0" presId="urn:microsoft.com/office/officeart/2005/8/layout/target3"/>
    <dgm:cxn modelId="{5DB6761C-BF89-4704-AB7E-FFA74CD364E1}" type="presOf" srcId="{12D5E538-7051-477F-A014-822112608E76}" destId="{45826FBC-32A3-4501-B456-4F52D2053F94}" srcOrd="0" destOrd="0" presId="urn:microsoft.com/office/officeart/2005/8/layout/target3"/>
    <dgm:cxn modelId="{DCC69F9F-6407-4872-9D3A-A62C7C47A113}" type="presOf" srcId="{CF4ABC1D-DFA4-4696-8DBA-851BCC1E038E}" destId="{D399B5A6-E919-442D-896C-6108D627FF13}" srcOrd="1" destOrd="0" presId="urn:microsoft.com/office/officeart/2005/8/layout/target3"/>
    <dgm:cxn modelId="{63815181-2253-451E-9E6D-981087B5714A}" srcId="{81A29C1A-74E7-4D1E-80E6-84FCCDAA3501}" destId="{60ED1639-9849-4451-AA5C-5C131A2CB3ED}" srcOrd="3" destOrd="0" parTransId="{E5266CB8-F9AC-4FEF-A633-6AC06E4161AD}" sibTransId="{1090DB51-7885-4879-805E-F4ACFA922F99}"/>
    <dgm:cxn modelId="{F103F320-8EF7-4B3A-8AED-50D6CBE240A6}" type="presOf" srcId="{143A0F23-8AFB-4310-968E-E92629EFE969}" destId="{4C44E87F-894D-40DD-B661-0A2EF1F27D3A}" srcOrd="0" destOrd="0" presId="urn:microsoft.com/office/officeart/2005/8/layout/target3"/>
    <dgm:cxn modelId="{5B230045-0704-4435-9BA5-8B4E8280F75D}" type="presOf" srcId="{81A29C1A-74E7-4D1E-80E6-84FCCDAA3501}" destId="{66B9DE00-75AE-4A44-BB07-A081B70AFC7E}" srcOrd="0" destOrd="0" presId="urn:microsoft.com/office/officeart/2005/8/layout/target3"/>
    <dgm:cxn modelId="{96FBFF63-7EBA-4B1A-86B5-B50A6C5179B5}" type="presParOf" srcId="{66B9DE00-75AE-4A44-BB07-A081B70AFC7E}" destId="{C66E7CB6-EC36-480C-B922-524108BE6671}" srcOrd="0" destOrd="0" presId="urn:microsoft.com/office/officeart/2005/8/layout/target3"/>
    <dgm:cxn modelId="{8F37F811-E737-42FE-957D-DB86F72EC060}" type="presParOf" srcId="{66B9DE00-75AE-4A44-BB07-A081B70AFC7E}" destId="{3E8A8952-7934-4AC6-82E7-1B4D6B287F21}" srcOrd="1" destOrd="0" presId="urn:microsoft.com/office/officeart/2005/8/layout/target3"/>
    <dgm:cxn modelId="{0932C099-BF16-44E8-9C56-389A9EF9184A}" type="presParOf" srcId="{66B9DE00-75AE-4A44-BB07-A081B70AFC7E}" destId="{1AA5D1FA-434F-4D45-A1E3-E8B2BB2142AC}" srcOrd="2" destOrd="0" presId="urn:microsoft.com/office/officeart/2005/8/layout/target3"/>
    <dgm:cxn modelId="{DCB9C0A5-2D46-45D1-9388-256A08778FCB}" type="presParOf" srcId="{66B9DE00-75AE-4A44-BB07-A081B70AFC7E}" destId="{01FDE13E-D728-44A0-9E7E-9FB7E5608272}" srcOrd="3" destOrd="0" presId="urn:microsoft.com/office/officeart/2005/8/layout/target3"/>
    <dgm:cxn modelId="{D02E73D2-1924-4107-AA71-3C236F2E3D44}" type="presParOf" srcId="{66B9DE00-75AE-4A44-BB07-A081B70AFC7E}" destId="{23480856-5DDB-4EB6-AB61-45BC5A0834C3}" srcOrd="4" destOrd="0" presId="urn:microsoft.com/office/officeart/2005/8/layout/target3"/>
    <dgm:cxn modelId="{56199615-95CA-4958-87A3-EB8AB0089FFA}" type="presParOf" srcId="{66B9DE00-75AE-4A44-BB07-A081B70AFC7E}" destId="{4C44E87F-894D-40DD-B661-0A2EF1F27D3A}" srcOrd="5" destOrd="0" presId="urn:microsoft.com/office/officeart/2005/8/layout/target3"/>
    <dgm:cxn modelId="{C565C04A-8163-4342-BFE2-848FDDC7ABF1}" type="presParOf" srcId="{66B9DE00-75AE-4A44-BB07-A081B70AFC7E}" destId="{3BC69E74-A0E1-4687-85F2-40749861B00A}" srcOrd="6" destOrd="0" presId="urn:microsoft.com/office/officeart/2005/8/layout/target3"/>
    <dgm:cxn modelId="{70984539-55F0-4C7B-8485-606993073D2E}" type="presParOf" srcId="{66B9DE00-75AE-4A44-BB07-A081B70AFC7E}" destId="{8E7F5BDA-2D82-423A-A562-D1DB03352D68}" srcOrd="7" destOrd="0" presId="urn:microsoft.com/office/officeart/2005/8/layout/target3"/>
    <dgm:cxn modelId="{0CB63E2C-BC02-4C09-AF51-B79C3EE97891}" type="presParOf" srcId="{66B9DE00-75AE-4A44-BB07-A081B70AFC7E}" destId="{45826FBC-32A3-4501-B456-4F52D2053F94}" srcOrd="8" destOrd="0" presId="urn:microsoft.com/office/officeart/2005/8/layout/target3"/>
    <dgm:cxn modelId="{8F9A215A-D03B-484E-A384-CE9350606719}" type="presParOf" srcId="{66B9DE00-75AE-4A44-BB07-A081B70AFC7E}" destId="{E80E8A62-59B8-414F-820C-1454A0FFC1F5}" srcOrd="9" destOrd="0" presId="urn:microsoft.com/office/officeart/2005/8/layout/target3"/>
    <dgm:cxn modelId="{01AED201-9677-4CD7-8898-3D60D29FF728}" type="presParOf" srcId="{66B9DE00-75AE-4A44-BB07-A081B70AFC7E}" destId="{27CAF732-284A-4EED-BD7B-6AFBB2AAB2E0}" srcOrd="10" destOrd="0" presId="urn:microsoft.com/office/officeart/2005/8/layout/target3"/>
    <dgm:cxn modelId="{302001AA-0D6E-41B0-A84A-A7A6E2FD1008}" type="presParOf" srcId="{66B9DE00-75AE-4A44-BB07-A081B70AFC7E}" destId="{9AE01121-42F2-4B1E-9EE4-DB816A38DF4B}" srcOrd="11" destOrd="0" presId="urn:microsoft.com/office/officeart/2005/8/layout/target3"/>
    <dgm:cxn modelId="{588631FA-76AE-49C5-A623-EED6C81EC700}" type="presParOf" srcId="{66B9DE00-75AE-4A44-BB07-A081B70AFC7E}" destId="{D399B5A6-E919-442D-896C-6108D627FF13}" srcOrd="12" destOrd="0" presId="urn:microsoft.com/office/officeart/2005/8/layout/target3"/>
    <dgm:cxn modelId="{38154F0A-BF06-41B3-9223-13851FF534F6}" type="presParOf" srcId="{66B9DE00-75AE-4A44-BB07-A081B70AFC7E}" destId="{18C1098A-BAD1-4E8D-BF38-51BE80D79A91}" srcOrd="13" destOrd="0" presId="urn:microsoft.com/office/officeart/2005/8/layout/target3"/>
    <dgm:cxn modelId="{2CFBD22B-4E43-4B09-AB59-863402F2583B}" type="presParOf" srcId="{66B9DE00-75AE-4A44-BB07-A081B70AFC7E}" destId="{DE0C898B-D09C-4932-848E-4F52AA5F79C9}" srcOrd="14" destOrd="0" presId="urn:microsoft.com/office/officeart/2005/8/layout/target3"/>
    <dgm:cxn modelId="{0E1D3B75-B1F6-447D-ADAB-539500D94987}" type="presParOf" srcId="{66B9DE00-75AE-4A44-BB07-A081B70AFC7E}" destId="{663DF4CC-CF9B-49C5-9436-EA6D6CD8DA8E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AE61EE-D94A-4AA0-B694-7B46A62BF80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0F76EEB9-1CC8-43E0-BCDC-DE013E0643D0}">
      <dgm:prSet custT="1"/>
      <dgm:spPr/>
      <dgm:t>
        <a:bodyPr/>
        <a:lstStyle/>
        <a:p>
          <a:pPr rtl="0"/>
          <a:r>
            <a:rPr lang="en-IE" sz="2400" smtClean="0"/>
            <a:t>Ag ardvoltas chun laghdú ar fuinneamh caillte á iompar de réir RI</a:t>
          </a:r>
          <a:r>
            <a:rPr lang="en-IE" sz="2400" baseline="30000" smtClean="0"/>
            <a:t>2</a:t>
          </a:r>
          <a:endParaRPr lang="en-IE" sz="2400"/>
        </a:p>
      </dgm:t>
    </dgm:pt>
    <dgm:pt modelId="{C8550407-F9B8-409A-8437-A1474B60C710}" type="parTrans" cxnId="{B2E0F37E-FF79-429B-809C-07C221A50A8F}">
      <dgm:prSet/>
      <dgm:spPr/>
      <dgm:t>
        <a:bodyPr/>
        <a:lstStyle/>
        <a:p>
          <a:endParaRPr lang="en-IE"/>
        </a:p>
      </dgm:t>
    </dgm:pt>
    <dgm:pt modelId="{3DC5BDC0-BF33-4EF1-82C0-99A5276669C4}" type="sibTrans" cxnId="{B2E0F37E-FF79-429B-809C-07C221A50A8F}">
      <dgm:prSet/>
      <dgm:spPr/>
      <dgm:t>
        <a:bodyPr/>
        <a:lstStyle/>
        <a:p>
          <a:endParaRPr lang="en-IE"/>
        </a:p>
      </dgm:t>
    </dgm:pt>
    <dgm:pt modelId="{D7BAF152-D71C-414B-AA59-97BA4EA563C1}">
      <dgm:prSet custT="1"/>
      <dgm:spPr/>
      <dgm:t>
        <a:bodyPr/>
        <a:lstStyle/>
        <a:p>
          <a:pPr rtl="0"/>
          <a:r>
            <a:rPr lang="en-IE" sz="2400" smtClean="0"/>
            <a:t>Úsáidtear sruth ailtearnach mar is féidir an voltas a ardú nó a ísliú go héasca:claochladán</a:t>
          </a:r>
          <a:endParaRPr lang="en-IE" sz="2400"/>
        </a:p>
      </dgm:t>
    </dgm:pt>
    <dgm:pt modelId="{C0A34AA1-7992-4673-9C63-A9E13135EBFF}" type="parTrans" cxnId="{0D519D22-9B9D-4E48-A97F-ED6E5DEECA62}">
      <dgm:prSet/>
      <dgm:spPr/>
      <dgm:t>
        <a:bodyPr/>
        <a:lstStyle/>
        <a:p>
          <a:endParaRPr lang="en-IE"/>
        </a:p>
      </dgm:t>
    </dgm:pt>
    <dgm:pt modelId="{BB0B2C5D-81DE-4179-8F13-4007D90AAE8B}" type="sibTrans" cxnId="{0D519D22-9B9D-4E48-A97F-ED6E5DEECA62}">
      <dgm:prSet/>
      <dgm:spPr/>
      <dgm:t>
        <a:bodyPr/>
        <a:lstStyle/>
        <a:p>
          <a:endParaRPr lang="en-IE"/>
        </a:p>
      </dgm:t>
    </dgm:pt>
    <dgm:pt modelId="{991596B1-4E3E-4AED-AD04-B499F4F53A03}" type="pres">
      <dgm:prSet presAssocID="{B5AE61EE-D94A-4AA0-B694-7B46A62BF80E}" presName="compositeShape" presStyleCnt="0">
        <dgm:presLayoutVars>
          <dgm:chMax val="7"/>
          <dgm:dir/>
          <dgm:resizeHandles val="exact"/>
        </dgm:presLayoutVars>
      </dgm:prSet>
      <dgm:spPr/>
    </dgm:pt>
    <dgm:pt modelId="{3CF2957D-47B0-48BA-92DD-5FEC6477C592}" type="pres">
      <dgm:prSet presAssocID="{0F76EEB9-1CC8-43E0-BCDC-DE013E0643D0}" presName="circ1" presStyleLbl="vennNode1" presStyleIdx="0" presStyleCnt="2" custScaleX="111257"/>
      <dgm:spPr/>
    </dgm:pt>
    <dgm:pt modelId="{05EB586D-2EDD-49E2-A008-385F73AFA192}" type="pres">
      <dgm:prSet presAssocID="{0F76EEB9-1CC8-43E0-BCDC-DE013E0643D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D9ABE0E-E44E-4464-922D-B9F031B208FF}" type="pres">
      <dgm:prSet presAssocID="{D7BAF152-D71C-414B-AA59-97BA4EA563C1}" presName="circ2" presStyleLbl="vennNode1" presStyleIdx="1" presStyleCnt="2" custScaleX="110782" custLinFactNeighborX="9304" custLinFactNeighborY="191"/>
      <dgm:spPr/>
      <dgm:t>
        <a:bodyPr/>
        <a:lstStyle/>
        <a:p>
          <a:endParaRPr lang="en-IE"/>
        </a:p>
      </dgm:t>
    </dgm:pt>
    <dgm:pt modelId="{43C27480-8505-4C67-B01F-05B2D3EF6531}" type="pres">
      <dgm:prSet presAssocID="{D7BAF152-D71C-414B-AA59-97BA4EA563C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A19B93A6-B06C-449F-B41F-0FA4E6E458E0}" type="presOf" srcId="{0F76EEB9-1CC8-43E0-BCDC-DE013E0643D0}" destId="{3CF2957D-47B0-48BA-92DD-5FEC6477C592}" srcOrd="0" destOrd="0" presId="urn:microsoft.com/office/officeart/2005/8/layout/venn1"/>
    <dgm:cxn modelId="{0CA67BC8-D0DC-4E7F-974F-273A76458745}" type="presOf" srcId="{0F76EEB9-1CC8-43E0-BCDC-DE013E0643D0}" destId="{05EB586D-2EDD-49E2-A008-385F73AFA192}" srcOrd="1" destOrd="0" presId="urn:microsoft.com/office/officeart/2005/8/layout/venn1"/>
    <dgm:cxn modelId="{B2E0F37E-FF79-429B-809C-07C221A50A8F}" srcId="{B5AE61EE-D94A-4AA0-B694-7B46A62BF80E}" destId="{0F76EEB9-1CC8-43E0-BCDC-DE013E0643D0}" srcOrd="0" destOrd="0" parTransId="{C8550407-F9B8-409A-8437-A1474B60C710}" sibTransId="{3DC5BDC0-BF33-4EF1-82C0-99A5276669C4}"/>
    <dgm:cxn modelId="{10E4FDAA-9122-4C95-BB45-A0754CE936BD}" type="presOf" srcId="{D7BAF152-D71C-414B-AA59-97BA4EA563C1}" destId="{7D9ABE0E-E44E-4464-922D-B9F031B208FF}" srcOrd="0" destOrd="0" presId="urn:microsoft.com/office/officeart/2005/8/layout/venn1"/>
    <dgm:cxn modelId="{448C09D6-5E62-46C3-9F61-9DF120C904CE}" type="presOf" srcId="{B5AE61EE-D94A-4AA0-B694-7B46A62BF80E}" destId="{991596B1-4E3E-4AED-AD04-B499F4F53A03}" srcOrd="0" destOrd="0" presId="urn:microsoft.com/office/officeart/2005/8/layout/venn1"/>
    <dgm:cxn modelId="{0D519D22-9B9D-4E48-A97F-ED6E5DEECA62}" srcId="{B5AE61EE-D94A-4AA0-B694-7B46A62BF80E}" destId="{D7BAF152-D71C-414B-AA59-97BA4EA563C1}" srcOrd="1" destOrd="0" parTransId="{C0A34AA1-7992-4673-9C63-A9E13135EBFF}" sibTransId="{BB0B2C5D-81DE-4179-8F13-4007D90AAE8B}"/>
    <dgm:cxn modelId="{2C790483-AF4A-4986-88EB-1197AE27EBE5}" type="presOf" srcId="{D7BAF152-D71C-414B-AA59-97BA4EA563C1}" destId="{43C27480-8505-4C67-B01F-05B2D3EF6531}" srcOrd="1" destOrd="0" presId="urn:microsoft.com/office/officeart/2005/8/layout/venn1"/>
    <dgm:cxn modelId="{EAAA39BC-EC9B-4A6A-AFF3-AA3B343BF076}" type="presParOf" srcId="{991596B1-4E3E-4AED-AD04-B499F4F53A03}" destId="{3CF2957D-47B0-48BA-92DD-5FEC6477C592}" srcOrd="0" destOrd="0" presId="urn:microsoft.com/office/officeart/2005/8/layout/venn1"/>
    <dgm:cxn modelId="{E6BEBAB4-6F3C-431C-B309-8F31BDBCE01D}" type="presParOf" srcId="{991596B1-4E3E-4AED-AD04-B499F4F53A03}" destId="{05EB586D-2EDD-49E2-A008-385F73AFA192}" srcOrd="1" destOrd="0" presId="urn:microsoft.com/office/officeart/2005/8/layout/venn1"/>
    <dgm:cxn modelId="{F64E2F45-770C-412B-B0C2-68FC5A90E23D}" type="presParOf" srcId="{991596B1-4E3E-4AED-AD04-B499F4F53A03}" destId="{7D9ABE0E-E44E-4464-922D-B9F031B208FF}" srcOrd="2" destOrd="0" presId="urn:microsoft.com/office/officeart/2005/8/layout/venn1"/>
    <dgm:cxn modelId="{1A4D9916-F9D5-401D-909D-669AA71B221C}" type="presParOf" srcId="{991596B1-4E3E-4AED-AD04-B499F4F53A03}" destId="{43C27480-8505-4C67-B01F-05B2D3EF653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FA02AA-3E48-4B76-BA95-39498ABB179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42B9ED8D-95F8-4968-BC54-8906D8EEF3C9}">
      <dgm:prSet/>
      <dgm:spPr/>
      <dgm:t>
        <a:bodyPr/>
        <a:lstStyle/>
        <a:p>
          <a:pPr rtl="0"/>
          <a:r>
            <a:rPr lang="en-IE" smtClean="0"/>
            <a:t>Leictreaphlátáil – Lecitrealú a úsáid chun screamh de mhiotail amháin a chur anuas ar dhromchla miotail eile.</a:t>
          </a:r>
          <a:endParaRPr lang="en-IE"/>
        </a:p>
      </dgm:t>
    </dgm:pt>
    <dgm:pt modelId="{82CAD556-ABF5-47E2-B33B-EA4B9A156B6D}" type="parTrans" cxnId="{AF84D655-A60A-442D-BA9B-A57A0E3A7233}">
      <dgm:prSet/>
      <dgm:spPr/>
      <dgm:t>
        <a:bodyPr/>
        <a:lstStyle/>
        <a:p>
          <a:endParaRPr lang="en-IE"/>
        </a:p>
      </dgm:t>
    </dgm:pt>
    <dgm:pt modelId="{06426F24-A1E6-4FB1-AF7C-8168D1E35A6B}" type="sibTrans" cxnId="{AF84D655-A60A-442D-BA9B-A57A0E3A7233}">
      <dgm:prSet/>
      <dgm:spPr/>
      <dgm:t>
        <a:bodyPr/>
        <a:lstStyle/>
        <a:p>
          <a:endParaRPr lang="en-IE"/>
        </a:p>
      </dgm:t>
    </dgm:pt>
    <dgm:pt modelId="{94C9F8C0-FDDC-49EF-B4B4-EF695A811B6D}">
      <dgm:prSet/>
      <dgm:spPr/>
      <dgm:t>
        <a:bodyPr/>
        <a:lstStyle/>
        <a:p>
          <a:pPr rtl="0"/>
          <a:r>
            <a:rPr lang="en-IE" smtClean="0"/>
            <a:t>Miotail a bhaint óna mianta (ores)</a:t>
          </a:r>
          <a:endParaRPr lang="en-IE"/>
        </a:p>
      </dgm:t>
    </dgm:pt>
    <dgm:pt modelId="{E6F74578-798F-4602-819F-0207F230E70D}" type="parTrans" cxnId="{8E697DD6-42F5-4801-869A-820665F493C2}">
      <dgm:prSet/>
      <dgm:spPr/>
      <dgm:t>
        <a:bodyPr/>
        <a:lstStyle/>
        <a:p>
          <a:endParaRPr lang="en-IE"/>
        </a:p>
      </dgm:t>
    </dgm:pt>
    <dgm:pt modelId="{1F5C6D60-B529-4424-93DD-9E78A36A35AF}" type="sibTrans" cxnId="{8E697DD6-42F5-4801-869A-820665F493C2}">
      <dgm:prSet/>
      <dgm:spPr/>
      <dgm:t>
        <a:bodyPr/>
        <a:lstStyle/>
        <a:p>
          <a:endParaRPr lang="en-IE"/>
        </a:p>
      </dgm:t>
    </dgm:pt>
    <dgm:pt modelId="{3EDE557A-4F19-4F65-9BB2-2B48B439BD3F}">
      <dgm:prSet/>
      <dgm:spPr/>
      <dgm:t>
        <a:bodyPr/>
        <a:lstStyle/>
        <a:p>
          <a:pPr rtl="0"/>
          <a:r>
            <a:rPr lang="en-IE" smtClean="0"/>
            <a:t>Miotail a íonú</a:t>
          </a:r>
          <a:endParaRPr lang="en-IE"/>
        </a:p>
      </dgm:t>
    </dgm:pt>
    <dgm:pt modelId="{554066AF-1295-4B4D-95C9-6CAA8B5642EB}" type="parTrans" cxnId="{F28677E4-591C-4587-924D-89AA1A3F58A7}">
      <dgm:prSet/>
      <dgm:spPr/>
      <dgm:t>
        <a:bodyPr/>
        <a:lstStyle/>
        <a:p>
          <a:endParaRPr lang="en-IE"/>
        </a:p>
      </dgm:t>
    </dgm:pt>
    <dgm:pt modelId="{A3FC71E9-4AF9-4CC5-B18B-CAEAD4045C04}" type="sibTrans" cxnId="{F28677E4-591C-4587-924D-89AA1A3F58A7}">
      <dgm:prSet/>
      <dgm:spPr/>
      <dgm:t>
        <a:bodyPr/>
        <a:lstStyle/>
        <a:p>
          <a:endParaRPr lang="en-IE"/>
        </a:p>
      </dgm:t>
    </dgm:pt>
    <dgm:pt modelId="{D1100820-DEBC-4416-B8DC-4B0C49F32AB6}">
      <dgm:prSet/>
      <dgm:spPr/>
      <dgm:t>
        <a:bodyPr/>
        <a:lstStyle/>
        <a:p>
          <a:pPr rtl="0"/>
          <a:r>
            <a:rPr lang="en-IE" smtClean="0"/>
            <a:t>Toilleoirí leictrilíteach a thairgeadh</a:t>
          </a:r>
          <a:endParaRPr lang="en-IE"/>
        </a:p>
      </dgm:t>
    </dgm:pt>
    <dgm:pt modelId="{BB85FDE2-CB0E-47F4-821C-5E81E2E8E10B}" type="parTrans" cxnId="{7623A188-9C55-4104-9E67-E2293ED5798F}">
      <dgm:prSet/>
      <dgm:spPr/>
      <dgm:t>
        <a:bodyPr/>
        <a:lstStyle/>
        <a:p>
          <a:endParaRPr lang="en-IE"/>
        </a:p>
      </dgm:t>
    </dgm:pt>
    <dgm:pt modelId="{102B16E5-EDAE-4AB2-82F5-9429762A09AE}" type="sibTrans" cxnId="{7623A188-9C55-4104-9E67-E2293ED5798F}">
      <dgm:prSet/>
      <dgm:spPr/>
      <dgm:t>
        <a:bodyPr/>
        <a:lstStyle/>
        <a:p>
          <a:endParaRPr lang="en-IE"/>
        </a:p>
      </dgm:t>
    </dgm:pt>
    <dgm:pt modelId="{F18F3300-93FF-4FA8-A063-5E42F63AE993}" type="pres">
      <dgm:prSet presAssocID="{ACFA02AA-3E48-4B76-BA95-39498ABB1793}" presName="Name0" presStyleCnt="0">
        <dgm:presLayoutVars>
          <dgm:dir/>
          <dgm:animLvl val="lvl"/>
          <dgm:resizeHandles val="exact"/>
        </dgm:presLayoutVars>
      </dgm:prSet>
      <dgm:spPr/>
    </dgm:pt>
    <dgm:pt modelId="{3FF4FCA7-A097-435F-8FAD-81515AC13645}" type="pres">
      <dgm:prSet presAssocID="{42B9ED8D-95F8-4968-BC54-8906D8EEF3C9}" presName="linNode" presStyleCnt="0"/>
      <dgm:spPr/>
    </dgm:pt>
    <dgm:pt modelId="{1950C9FB-E9FE-48E4-87F1-5E6D7FA1990D}" type="pres">
      <dgm:prSet presAssocID="{42B9ED8D-95F8-4968-BC54-8906D8EEF3C9}" presName="parentText" presStyleLbl="node1" presStyleIdx="0" presStyleCnt="4" custScaleX="170137" custLinFactNeighborX="76388" custLinFactNeighborY="-3831">
        <dgm:presLayoutVars>
          <dgm:chMax val="1"/>
          <dgm:bulletEnabled val="1"/>
        </dgm:presLayoutVars>
      </dgm:prSet>
      <dgm:spPr/>
    </dgm:pt>
    <dgm:pt modelId="{FF2FB702-AE6C-4DB7-844B-B65D2DE09A31}" type="pres">
      <dgm:prSet presAssocID="{06426F24-A1E6-4FB1-AF7C-8168D1E35A6B}" presName="sp" presStyleCnt="0"/>
      <dgm:spPr/>
    </dgm:pt>
    <dgm:pt modelId="{596FEBEB-66B4-40AE-BF9C-88E8360CBA7D}" type="pres">
      <dgm:prSet presAssocID="{94C9F8C0-FDDC-49EF-B4B4-EF695A811B6D}" presName="linNode" presStyleCnt="0"/>
      <dgm:spPr/>
    </dgm:pt>
    <dgm:pt modelId="{776BC5B1-474E-4233-BBB1-6110B1658D07}" type="pres">
      <dgm:prSet presAssocID="{94C9F8C0-FDDC-49EF-B4B4-EF695A811B6D}" presName="parentText" presStyleLbl="node1" presStyleIdx="1" presStyleCnt="4" custScaleX="157636" custScaleY="106812" custLinFactNeighborX="58333" custLinFactNeighborY="-7534">
        <dgm:presLayoutVars>
          <dgm:chMax val="1"/>
          <dgm:bulletEnabled val="1"/>
        </dgm:presLayoutVars>
      </dgm:prSet>
      <dgm:spPr/>
    </dgm:pt>
    <dgm:pt modelId="{77B179CD-9AF5-4DDB-8E5D-CB669346EA8B}" type="pres">
      <dgm:prSet presAssocID="{1F5C6D60-B529-4424-93DD-9E78A36A35AF}" presName="sp" presStyleCnt="0"/>
      <dgm:spPr/>
    </dgm:pt>
    <dgm:pt modelId="{A1D172D2-AEF0-4E4D-BE5F-64234C0A23E4}" type="pres">
      <dgm:prSet presAssocID="{3EDE557A-4F19-4F65-9BB2-2B48B439BD3F}" presName="linNode" presStyleCnt="0"/>
      <dgm:spPr/>
    </dgm:pt>
    <dgm:pt modelId="{C162A000-464F-440D-AD51-8CC8C2C4A16F}" type="pres">
      <dgm:prSet presAssocID="{3EDE557A-4F19-4F65-9BB2-2B48B439BD3F}" presName="parentText" presStyleLbl="node1" presStyleIdx="2" presStyleCnt="4" custScaleX="152775" custScaleY="82261" custLinFactNeighborX="60763" custLinFactNeighborY="-11930">
        <dgm:presLayoutVars>
          <dgm:chMax val="1"/>
          <dgm:bulletEnabled val="1"/>
        </dgm:presLayoutVars>
      </dgm:prSet>
      <dgm:spPr/>
    </dgm:pt>
    <dgm:pt modelId="{FEEF7911-FD76-4231-8277-353455C073D5}" type="pres">
      <dgm:prSet presAssocID="{A3FC71E9-4AF9-4CC5-B18B-CAEAD4045C04}" presName="sp" presStyleCnt="0"/>
      <dgm:spPr/>
    </dgm:pt>
    <dgm:pt modelId="{2E9D5A67-EA64-4AFF-BC2F-93B1EDDEA7A5}" type="pres">
      <dgm:prSet presAssocID="{D1100820-DEBC-4416-B8DC-4B0C49F32AB6}" presName="linNode" presStyleCnt="0"/>
      <dgm:spPr/>
    </dgm:pt>
    <dgm:pt modelId="{AF462E56-E430-464E-9F1A-5195B77A4AE2}" type="pres">
      <dgm:prSet presAssocID="{D1100820-DEBC-4416-B8DC-4B0C49F32AB6}" presName="parentText" presStyleLbl="node1" presStyleIdx="3" presStyleCnt="4" custScaleX="155121" custScaleY="120544" custLinFactNeighborX="56012" custLinFactNeighborY="-6887">
        <dgm:presLayoutVars>
          <dgm:chMax val="1"/>
          <dgm:bulletEnabled val="1"/>
        </dgm:presLayoutVars>
      </dgm:prSet>
      <dgm:spPr/>
    </dgm:pt>
  </dgm:ptLst>
  <dgm:cxnLst>
    <dgm:cxn modelId="{25BF6882-5130-4D54-BE46-693F4CB61828}" type="presOf" srcId="{3EDE557A-4F19-4F65-9BB2-2B48B439BD3F}" destId="{C162A000-464F-440D-AD51-8CC8C2C4A16F}" srcOrd="0" destOrd="0" presId="urn:microsoft.com/office/officeart/2005/8/layout/vList5"/>
    <dgm:cxn modelId="{78FEB5B5-8E98-4249-8D80-A1BE6DA36F3B}" type="presOf" srcId="{D1100820-DEBC-4416-B8DC-4B0C49F32AB6}" destId="{AF462E56-E430-464E-9F1A-5195B77A4AE2}" srcOrd="0" destOrd="0" presId="urn:microsoft.com/office/officeart/2005/8/layout/vList5"/>
    <dgm:cxn modelId="{F28677E4-591C-4587-924D-89AA1A3F58A7}" srcId="{ACFA02AA-3E48-4B76-BA95-39498ABB1793}" destId="{3EDE557A-4F19-4F65-9BB2-2B48B439BD3F}" srcOrd="2" destOrd="0" parTransId="{554066AF-1295-4B4D-95C9-6CAA8B5642EB}" sibTransId="{A3FC71E9-4AF9-4CC5-B18B-CAEAD4045C04}"/>
    <dgm:cxn modelId="{85CC593C-3BC4-4665-B249-8F496CC6C563}" type="presOf" srcId="{42B9ED8D-95F8-4968-BC54-8906D8EEF3C9}" destId="{1950C9FB-E9FE-48E4-87F1-5E6D7FA1990D}" srcOrd="0" destOrd="0" presId="urn:microsoft.com/office/officeart/2005/8/layout/vList5"/>
    <dgm:cxn modelId="{8E697DD6-42F5-4801-869A-820665F493C2}" srcId="{ACFA02AA-3E48-4B76-BA95-39498ABB1793}" destId="{94C9F8C0-FDDC-49EF-B4B4-EF695A811B6D}" srcOrd="1" destOrd="0" parTransId="{E6F74578-798F-4602-819F-0207F230E70D}" sibTransId="{1F5C6D60-B529-4424-93DD-9E78A36A35AF}"/>
    <dgm:cxn modelId="{AF84D655-A60A-442D-BA9B-A57A0E3A7233}" srcId="{ACFA02AA-3E48-4B76-BA95-39498ABB1793}" destId="{42B9ED8D-95F8-4968-BC54-8906D8EEF3C9}" srcOrd="0" destOrd="0" parTransId="{82CAD556-ABF5-47E2-B33B-EA4B9A156B6D}" sibTransId="{06426F24-A1E6-4FB1-AF7C-8168D1E35A6B}"/>
    <dgm:cxn modelId="{DB78CA20-C689-4167-82A6-75F4584127FF}" type="presOf" srcId="{94C9F8C0-FDDC-49EF-B4B4-EF695A811B6D}" destId="{776BC5B1-474E-4233-BBB1-6110B1658D07}" srcOrd="0" destOrd="0" presId="urn:microsoft.com/office/officeart/2005/8/layout/vList5"/>
    <dgm:cxn modelId="{FCD2D55D-C057-4A8E-84ED-9C6D7E311EF3}" type="presOf" srcId="{ACFA02AA-3E48-4B76-BA95-39498ABB1793}" destId="{F18F3300-93FF-4FA8-A063-5E42F63AE993}" srcOrd="0" destOrd="0" presId="urn:microsoft.com/office/officeart/2005/8/layout/vList5"/>
    <dgm:cxn modelId="{7623A188-9C55-4104-9E67-E2293ED5798F}" srcId="{ACFA02AA-3E48-4B76-BA95-39498ABB1793}" destId="{D1100820-DEBC-4416-B8DC-4B0C49F32AB6}" srcOrd="3" destOrd="0" parTransId="{BB85FDE2-CB0E-47F4-821C-5E81E2E8E10B}" sibTransId="{102B16E5-EDAE-4AB2-82F5-9429762A09AE}"/>
    <dgm:cxn modelId="{3B9AD41C-DFA7-4887-B125-0DD880016353}" type="presParOf" srcId="{F18F3300-93FF-4FA8-A063-5E42F63AE993}" destId="{3FF4FCA7-A097-435F-8FAD-81515AC13645}" srcOrd="0" destOrd="0" presId="urn:microsoft.com/office/officeart/2005/8/layout/vList5"/>
    <dgm:cxn modelId="{53D6ECA5-970A-44F6-B215-21AF9BE4AA5F}" type="presParOf" srcId="{3FF4FCA7-A097-435F-8FAD-81515AC13645}" destId="{1950C9FB-E9FE-48E4-87F1-5E6D7FA1990D}" srcOrd="0" destOrd="0" presId="urn:microsoft.com/office/officeart/2005/8/layout/vList5"/>
    <dgm:cxn modelId="{8C74AD1C-40EA-4CB9-8A53-408E1D004450}" type="presParOf" srcId="{F18F3300-93FF-4FA8-A063-5E42F63AE993}" destId="{FF2FB702-AE6C-4DB7-844B-B65D2DE09A31}" srcOrd="1" destOrd="0" presId="urn:microsoft.com/office/officeart/2005/8/layout/vList5"/>
    <dgm:cxn modelId="{E7C0C3DD-9551-4B99-B7A1-ED143B94C320}" type="presParOf" srcId="{F18F3300-93FF-4FA8-A063-5E42F63AE993}" destId="{596FEBEB-66B4-40AE-BF9C-88E8360CBA7D}" srcOrd="2" destOrd="0" presId="urn:microsoft.com/office/officeart/2005/8/layout/vList5"/>
    <dgm:cxn modelId="{C6F773B1-0214-45E4-9AC3-70FD9BFC7858}" type="presParOf" srcId="{596FEBEB-66B4-40AE-BF9C-88E8360CBA7D}" destId="{776BC5B1-474E-4233-BBB1-6110B1658D07}" srcOrd="0" destOrd="0" presId="urn:microsoft.com/office/officeart/2005/8/layout/vList5"/>
    <dgm:cxn modelId="{CFAA3B48-9AAE-40F8-B54B-52D2651771FB}" type="presParOf" srcId="{F18F3300-93FF-4FA8-A063-5E42F63AE993}" destId="{77B179CD-9AF5-4DDB-8E5D-CB669346EA8B}" srcOrd="3" destOrd="0" presId="urn:microsoft.com/office/officeart/2005/8/layout/vList5"/>
    <dgm:cxn modelId="{19EA205A-5B68-47FA-A83E-3232B34A4CA1}" type="presParOf" srcId="{F18F3300-93FF-4FA8-A063-5E42F63AE993}" destId="{A1D172D2-AEF0-4E4D-BE5F-64234C0A23E4}" srcOrd="4" destOrd="0" presId="urn:microsoft.com/office/officeart/2005/8/layout/vList5"/>
    <dgm:cxn modelId="{909A8A04-03A5-4393-9130-A6AABDF78C2F}" type="presParOf" srcId="{A1D172D2-AEF0-4E4D-BE5F-64234C0A23E4}" destId="{C162A000-464F-440D-AD51-8CC8C2C4A16F}" srcOrd="0" destOrd="0" presId="urn:microsoft.com/office/officeart/2005/8/layout/vList5"/>
    <dgm:cxn modelId="{C8C76563-0825-4786-943F-7421A543419F}" type="presParOf" srcId="{F18F3300-93FF-4FA8-A063-5E42F63AE993}" destId="{FEEF7911-FD76-4231-8277-353455C073D5}" srcOrd="5" destOrd="0" presId="urn:microsoft.com/office/officeart/2005/8/layout/vList5"/>
    <dgm:cxn modelId="{9591408C-F9F0-4FFC-8ABB-09507C102AB3}" type="presParOf" srcId="{F18F3300-93FF-4FA8-A063-5E42F63AE993}" destId="{2E9D5A67-EA64-4AFF-BC2F-93B1EDDEA7A5}" srcOrd="6" destOrd="0" presId="urn:microsoft.com/office/officeart/2005/8/layout/vList5"/>
    <dgm:cxn modelId="{2DC3D8E8-2A7B-4E99-8209-929ABF55B3E4}" type="presParOf" srcId="{2E9D5A67-EA64-4AFF-BC2F-93B1EDDEA7A5}" destId="{AF462E56-E430-464E-9F1A-5195B77A4AE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E0C9BB-C696-4DCC-9114-591B99A6382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E"/>
        </a:p>
      </dgm:t>
    </dgm:pt>
    <dgm:pt modelId="{27B4D022-F4E8-4182-860A-7D2755CEE5E8}">
      <dgm:prSet/>
      <dgm:spPr/>
      <dgm:t>
        <a:bodyPr/>
        <a:lstStyle/>
        <a:p>
          <a:pPr rtl="0"/>
          <a:r>
            <a:rPr lang="en-IE" smtClean="0"/>
            <a:t>Aonad fhuinnimh a úsáideann an BSL</a:t>
          </a:r>
          <a:endParaRPr lang="en-IE"/>
        </a:p>
      </dgm:t>
    </dgm:pt>
    <dgm:pt modelId="{0E94CA09-0DCE-40CF-8EFC-2ECF655676A3}" type="parTrans" cxnId="{8A16AD0F-96C5-4FE3-AFDC-14B1408BB952}">
      <dgm:prSet/>
      <dgm:spPr/>
      <dgm:t>
        <a:bodyPr/>
        <a:lstStyle/>
        <a:p>
          <a:endParaRPr lang="en-IE"/>
        </a:p>
      </dgm:t>
    </dgm:pt>
    <dgm:pt modelId="{143EAD27-063C-4600-9996-97A00078EF1E}" type="sibTrans" cxnId="{8A16AD0F-96C5-4FE3-AFDC-14B1408BB952}">
      <dgm:prSet/>
      <dgm:spPr/>
      <dgm:t>
        <a:bodyPr/>
        <a:lstStyle/>
        <a:p>
          <a:endParaRPr lang="en-IE"/>
        </a:p>
      </dgm:t>
    </dgm:pt>
    <dgm:pt modelId="{0872DC94-6EA4-4776-B38B-9B8615717404}">
      <dgm:prSet/>
      <dgm:spPr/>
      <dgm:t>
        <a:bodyPr/>
        <a:lstStyle/>
        <a:p>
          <a:pPr rtl="0"/>
          <a:r>
            <a:rPr lang="en-GB" smtClean="0"/>
            <a:t>An méid </a:t>
          </a:r>
          <a:r>
            <a:rPr lang="en-GB" b="1" smtClean="0"/>
            <a:t>fuinnimh</a:t>
          </a:r>
          <a:r>
            <a:rPr lang="en-GB" smtClean="0"/>
            <a:t> leictrigh a n-aistrítear go foirmeacha eile in 1 uair a chloig nuair is 1000W (1kW) an ratú ar an gléas</a:t>
          </a:r>
          <a:endParaRPr lang="en-IE"/>
        </a:p>
      </dgm:t>
    </dgm:pt>
    <dgm:pt modelId="{FCB9D94E-0D34-482B-B11C-D251CA7FDF9B}" type="parTrans" cxnId="{1A6D40B0-471A-448D-8CB8-D0D424DF326C}">
      <dgm:prSet/>
      <dgm:spPr/>
      <dgm:t>
        <a:bodyPr/>
        <a:lstStyle/>
        <a:p>
          <a:endParaRPr lang="en-IE"/>
        </a:p>
      </dgm:t>
    </dgm:pt>
    <dgm:pt modelId="{BB863582-E5C7-4884-A759-5E65A69225E5}" type="sibTrans" cxnId="{1A6D40B0-471A-448D-8CB8-D0D424DF326C}">
      <dgm:prSet/>
      <dgm:spPr/>
      <dgm:t>
        <a:bodyPr/>
        <a:lstStyle/>
        <a:p>
          <a:endParaRPr lang="en-IE"/>
        </a:p>
      </dgm:t>
    </dgm:pt>
    <dgm:pt modelId="{824367DC-C401-4CC4-9F3B-66B52B50FAF3}">
      <dgm:prSet/>
      <dgm:spPr/>
      <dgm:t>
        <a:bodyPr/>
        <a:lstStyle/>
        <a:p>
          <a:pPr rtl="0"/>
          <a:r>
            <a:rPr lang="en-GB" smtClean="0"/>
            <a:t>1Kw ar feadh 1 uair a chloig </a:t>
          </a:r>
          <a:endParaRPr lang="en-IE"/>
        </a:p>
      </dgm:t>
    </dgm:pt>
    <dgm:pt modelId="{34FDEABE-DAD2-4E40-ABFF-6BDF84ED8F21}" type="parTrans" cxnId="{A9B20AC9-16E6-46D0-84F3-D527A97F34B1}">
      <dgm:prSet/>
      <dgm:spPr/>
      <dgm:t>
        <a:bodyPr/>
        <a:lstStyle/>
        <a:p>
          <a:endParaRPr lang="en-IE"/>
        </a:p>
      </dgm:t>
    </dgm:pt>
    <dgm:pt modelId="{550E4BD7-B5B0-4C0C-B419-9AE7A1BC4A81}" type="sibTrans" cxnId="{A9B20AC9-16E6-46D0-84F3-D527A97F34B1}">
      <dgm:prSet/>
      <dgm:spPr/>
      <dgm:t>
        <a:bodyPr/>
        <a:lstStyle/>
        <a:p>
          <a:endParaRPr lang="en-IE"/>
        </a:p>
      </dgm:t>
    </dgm:pt>
    <dgm:pt modelId="{B9E9F2E3-B5AA-4CFF-A52B-A33A5C087653}">
      <dgm:prSet/>
      <dgm:spPr/>
      <dgm:t>
        <a:bodyPr/>
        <a:lstStyle/>
        <a:p>
          <a:pPr rtl="0"/>
          <a:r>
            <a:rPr lang="en-GB" smtClean="0"/>
            <a:t>1000J in aon soicind </a:t>
          </a:r>
          <a:r>
            <a:rPr lang="en-GB" smtClean="0">
              <a:sym typeface="Wingdings"/>
            </a:rPr>
            <a:t></a:t>
          </a:r>
          <a:r>
            <a:rPr lang="en-GB" smtClean="0"/>
            <a:t> 1000 000 X 60 X 60 = 3 600 000 J in aon uair a chloig = 3.6 MJ</a:t>
          </a:r>
          <a:endParaRPr lang="en-IE"/>
        </a:p>
      </dgm:t>
    </dgm:pt>
    <dgm:pt modelId="{27249A01-3F3E-43E1-B657-33EDAAEA7A1B}" type="parTrans" cxnId="{B75F056C-4A99-418F-AA81-D4909601581C}">
      <dgm:prSet/>
      <dgm:spPr/>
      <dgm:t>
        <a:bodyPr/>
        <a:lstStyle/>
        <a:p>
          <a:endParaRPr lang="en-IE"/>
        </a:p>
      </dgm:t>
    </dgm:pt>
    <dgm:pt modelId="{D1C5F3C3-8895-4C24-9ADD-7EFAA5D4572C}" type="sibTrans" cxnId="{B75F056C-4A99-418F-AA81-D4909601581C}">
      <dgm:prSet/>
      <dgm:spPr/>
      <dgm:t>
        <a:bodyPr/>
        <a:lstStyle/>
        <a:p>
          <a:endParaRPr lang="en-IE"/>
        </a:p>
      </dgm:t>
    </dgm:pt>
    <dgm:pt modelId="{10EBA14D-7D99-45E0-836D-4990F668DD63}">
      <dgm:prSet/>
      <dgm:spPr/>
      <dgm:t>
        <a:bodyPr/>
        <a:lstStyle/>
        <a:p>
          <a:pPr rtl="0"/>
          <a:r>
            <a:rPr lang="fr-FR" b="1" smtClean="0"/>
            <a:t>Líon na n-aonaid (= líon na cileavatuairenta) = cileavat X uair a chloig</a:t>
          </a:r>
          <a:endParaRPr lang="en-IE"/>
        </a:p>
      </dgm:t>
    </dgm:pt>
    <dgm:pt modelId="{FEFFDF93-230C-4169-B72F-EE806896054F}" type="parTrans" cxnId="{6170C6F6-0065-4FAC-9C7E-730C9BBD6FCE}">
      <dgm:prSet/>
      <dgm:spPr/>
      <dgm:t>
        <a:bodyPr/>
        <a:lstStyle/>
        <a:p>
          <a:endParaRPr lang="en-IE"/>
        </a:p>
      </dgm:t>
    </dgm:pt>
    <dgm:pt modelId="{31613E1C-5644-4B40-BDB3-F8F1AE7580BB}" type="sibTrans" cxnId="{6170C6F6-0065-4FAC-9C7E-730C9BBD6FCE}">
      <dgm:prSet/>
      <dgm:spPr/>
      <dgm:t>
        <a:bodyPr/>
        <a:lstStyle/>
        <a:p>
          <a:endParaRPr lang="en-IE"/>
        </a:p>
      </dgm:t>
    </dgm:pt>
    <dgm:pt modelId="{05D87F4D-9A70-4A8F-B154-0B8BAFFBCE9D}" type="pres">
      <dgm:prSet presAssocID="{52E0C9BB-C696-4DCC-9114-591B99A63820}" presName="linearFlow" presStyleCnt="0">
        <dgm:presLayoutVars>
          <dgm:dir/>
          <dgm:resizeHandles val="exact"/>
        </dgm:presLayoutVars>
      </dgm:prSet>
      <dgm:spPr/>
    </dgm:pt>
    <dgm:pt modelId="{01792E4D-98FA-4985-A423-4210DD219B18}" type="pres">
      <dgm:prSet presAssocID="{27B4D022-F4E8-4182-860A-7D2755CEE5E8}" presName="composite" presStyleCnt="0"/>
      <dgm:spPr/>
    </dgm:pt>
    <dgm:pt modelId="{18B5D1D4-F789-48E4-95CD-8B3A2E70E137}" type="pres">
      <dgm:prSet presAssocID="{27B4D022-F4E8-4182-860A-7D2755CEE5E8}" presName="imgShp" presStyleLbl="fgImgPlace1" presStyleIdx="0" presStyleCnt="5"/>
      <dgm:spPr/>
    </dgm:pt>
    <dgm:pt modelId="{CC4BD202-641C-4398-AA00-91B955945E86}" type="pres">
      <dgm:prSet presAssocID="{27B4D022-F4E8-4182-860A-7D2755CEE5E8}" presName="txShp" presStyleLbl="node1" presStyleIdx="0" presStyleCnt="5">
        <dgm:presLayoutVars>
          <dgm:bulletEnabled val="1"/>
        </dgm:presLayoutVars>
      </dgm:prSet>
      <dgm:spPr/>
    </dgm:pt>
    <dgm:pt modelId="{F61DEA3B-6B78-4E40-8A9C-F0F888D29AA0}" type="pres">
      <dgm:prSet presAssocID="{143EAD27-063C-4600-9996-97A00078EF1E}" presName="spacing" presStyleCnt="0"/>
      <dgm:spPr/>
    </dgm:pt>
    <dgm:pt modelId="{8950F383-EEFF-4A01-8D40-462F40F2DEA7}" type="pres">
      <dgm:prSet presAssocID="{0872DC94-6EA4-4776-B38B-9B8615717404}" presName="composite" presStyleCnt="0"/>
      <dgm:spPr/>
    </dgm:pt>
    <dgm:pt modelId="{769BF63A-67B6-48B6-B7DA-647B3973B7A8}" type="pres">
      <dgm:prSet presAssocID="{0872DC94-6EA4-4776-B38B-9B8615717404}" presName="imgShp" presStyleLbl="fgImgPlace1" presStyleIdx="1" presStyleCnt="5"/>
      <dgm:spPr/>
    </dgm:pt>
    <dgm:pt modelId="{111B5F8D-729E-4136-A3C8-5A0498974F76}" type="pres">
      <dgm:prSet presAssocID="{0872DC94-6EA4-4776-B38B-9B8615717404}" presName="txShp" presStyleLbl="node1" presStyleIdx="1" presStyleCnt="5">
        <dgm:presLayoutVars>
          <dgm:bulletEnabled val="1"/>
        </dgm:presLayoutVars>
      </dgm:prSet>
      <dgm:spPr/>
    </dgm:pt>
    <dgm:pt modelId="{FBA910FC-41F7-46AE-BA52-755E066BB266}" type="pres">
      <dgm:prSet presAssocID="{BB863582-E5C7-4884-A759-5E65A69225E5}" presName="spacing" presStyleCnt="0"/>
      <dgm:spPr/>
    </dgm:pt>
    <dgm:pt modelId="{FA4BEAE8-13A7-4135-AF61-38CCE6EB1D70}" type="pres">
      <dgm:prSet presAssocID="{824367DC-C401-4CC4-9F3B-66B52B50FAF3}" presName="composite" presStyleCnt="0"/>
      <dgm:spPr/>
    </dgm:pt>
    <dgm:pt modelId="{0131E85A-9528-42F4-969E-900050A45AB2}" type="pres">
      <dgm:prSet presAssocID="{824367DC-C401-4CC4-9F3B-66B52B50FAF3}" presName="imgShp" presStyleLbl="fgImgPlace1" presStyleIdx="2" presStyleCnt="5"/>
      <dgm:spPr/>
    </dgm:pt>
    <dgm:pt modelId="{58D722C9-A5C5-448C-AB4A-77C65524E11B}" type="pres">
      <dgm:prSet presAssocID="{824367DC-C401-4CC4-9F3B-66B52B50FAF3}" presName="txShp" presStyleLbl="node1" presStyleIdx="2" presStyleCnt="5">
        <dgm:presLayoutVars>
          <dgm:bulletEnabled val="1"/>
        </dgm:presLayoutVars>
      </dgm:prSet>
      <dgm:spPr/>
    </dgm:pt>
    <dgm:pt modelId="{30A1CB47-0D78-44DA-852E-29DB658B3417}" type="pres">
      <dgm:prSet presAssocID="{550E4BD7-B5B0-4C0C-B419-9AE7A1BC4A81}" presName="spacing" presStyleCnt="0"/>
      <dgm:spPr/>
    </dgm:pt>
    <dgm:pt modelId="{547C1711-D331-4B94-A4F5-819B2657871B}" type="pres">
      <dgm:prSet presAssocID="{B9E9F2E3-B5AA-4CFF-A52B-A33A5C087653}" presName="composite" presStyleCnt="0"/>
      <dgm:spPr/>
    </dgm:pt>
    <dgm:pt modelId="{DC4DF985-4CDF-4171-A485-6E4676CFA29A}" type="pres">
      <dgm:prSet presAssocID="{B9E9F2E3-B5AA-4CFF-A52B-A33A5C087653}" presName="imgShp" presStyleLbl="fgImgPlace1" presStyleIdx="3" presStyleCnt="5"/>
      <dgm:spPr/>
    </dgm:pt>
    <dgm:pt modelId="{BD033BE2-BE0E-4A46-8E6A-BF2595DB66BF}" type="pres">
      <dgm:prSet presAssocID="{B9E9F2E3-B5AA-4CFF-A52B-A33A5C087653}" presName="txShp" presStyleLbl="node1" presStyleIdx="3" presStyleCnt="5">
        <dgm:presLayoutVars>
          <dgm:bulletEnabled val="1"/>
        </dgm:presLayoutVars>
      </dgm:prSet>
      <dgm:spPr/>
    </dgm:pt>
    <dgm:pt modelId="{D4DE64CF-A756-40A3-8BE5-EEAD43065A9D}" type="pres">
      <dgm:prSet presAssocID="{D1C5F3C3-8895-4C24-9ADD-7EFAA5D4572C}" presName="spacing" presStyleCnt="0"/>
      <dgm:spPr/>
    </dgm:pt>
    <dgm:pt modelId="{520CBC6E-DC62-4454-A4F9-83757E30D713}" type="pres">
      <dgm:prSet presAssocID="{10EBA14D-7D99-45E0-836D-4990F668DD63}" presName="composite" presStyleCnt="0"/>
      <dgm:spPr/>
    </dgm:pt>
    <dgm:pt modelId="{09878393-B3C4-40F2-B779-284B7D1184CA}" type="pres">
      <dgm:prSet presAssocID="{10EBA14D-7D99-45E0-836D-4990F668DD63}" presName="imgShp" presStyleLbl="fgImgPlace1" presStyleIdx="4" presStyleCnt="5"/>
      <dgm:spPr/>
    </dgm:pt>
    <dgm:pt modelId="{62F285F1-AF35-4852-A20E-F0FE75F83EB4}" type="pres">
      <dgm:prSet presAssocID="{10EBA14D-7D99-45E0-836D-4990F668DD63}" presName="txShp" presStyleLbl="node1" presStyleIdx="4" presStyleCnt="5">
        <dgm:presLayoutVars>
          <dgm:bulletEnabled val="1"/>
        </dgm:presLayoutVars>
      </dgm:prSet>
      <dgm:spPr/>
    </dgm:pt>
  </dgm:ptLst>
  <dgm:cxnLst>
    <dgm:cxn modelId="{3EDAC5BE-4347-42D2-84BA-531C4F32AA1A}" type="presOf" srcId="{10EBA14D-7D99-45E0-836D-4990F668DD63}" destId="{62F285F1-AF35-4852-A20E-F0FE75F83EB4}" srcOrd="0" destOrd="0" presId="urn:microsoft.com/office/officeart/2005/8/layout/vList3"/>
    <dgm:cxn modelId="{B75F056C-4A99-418F-AA81-D4909601581C}" srcId="{52E0C9BB-C696-4DCC-9114-591B99A63820}" destId="{B9E9F2E3-B5AA-4CFF-A52B-A33A5C087653}" srcOrd="3" destOrd="0" parTransId="{27249A01-3F3E-43E1-B657-33EDAAEA7A1B}" sibTransId="{D1C5F3C3-8895-4C24-9ADD-7EFAA5D4572C}"/>
    <dgm:cxn modelId="{93A32C0F-A4BA-4297-BD76-923B531756AB}" type="presOf" srcId="{824367DC-C401-4CC4-9F3B-66B52B50FAF3}" destId="{58D722C9-A5C5-448C-AB4A-77C65524E11B}" srcOrd="0" destOrd="0" presId="urn:microsoft.com/office/officeart/2005/8/layout/vList3"/>
    <dgm:cxn modelId="{A80DF23E-DF8A-49F7-AA1A-DBDF7827FEAE}" type="presOf" srcId="{B9E9F2E3-B5AA-4CFF-A52B-A33A5C087653}" destId="{BD033BE2-BE0E-4A46-8E6A-BF2595DB66BF}" srcOrd="0" destOrd="0" presId="urn:microsoft.com/office/officeart/2005/8/layout/vList3"/>
    <dgm:cxn modelId="{A9B20AC9-16E6-46D0-84F3-D527A97F34B1}" srcId="{52E0C9BB-C696-4DCC-9114-591B99A63820}" destId="{824367DC-C401-4CC4-9F3B-66B52B50FAF3}" srcOrd="2" destOrd="0" parTransId="{34FDEABE-DAD2-4E40-ABFF-6BDF84ED8F21}" sibTransId="{550E4BD7-B5B0-4C0C-B419-9AE7A1BC4A81}"/>
    <dgm:cxn modelId="{1A6D40B0-471A-448D-8CB8-D0D424DF326C}" srcId="{52E0C9BB-C696-4DCC-9114-591B99A63820}" destId="{0872DC94-6EA4-4776-B38B-9B8615717404}" srcOrd="1" destOrd="0" parTransId="{FCB9D94E-0D34-482B-B11C-D251CA7FDF9B}" sibTransId="{BB863582-E5C7-4884-A759-5E65A69225E5}"/>
    <dgm:cxn modelId="{8A3577D0-8A1E-46A6-A51A-D385E6F8DFE5}" type="presOf" srcId="{52E0C9BB-C696-4DCC-9114-591B99A63820}" destId="{05D87F4D-9A70-4A8F-B154-0B8BAFFBCE9D}" srcOrd="0" destOrd="0" presId="urn:microsoft.com/office/officeart/2005/8/layout/vList3"/>
    <dgm:cxn modelId="{8A16AD0F-96C5-4FE3-AFDC-14B1408BB952}" srcId="{52E0C9BB-C696-4DCC-9114-591B99A63820}" destId="{27B4D022-F4E8-4182-860A-7D2755CEE5E8}" srcOrd="0" destOrd="0" parTransId="{0E94CA09-0DCE-40CF-8EFC-2ECF655676A3}" sibTransId="{143EAD27-063C-4600-9996-97A00078EF1E}"/>
    <dgm:cxn modelId="{7E934DB2-AC2C-4EB1-B50C-0BA447D51855}" type="presOf" srcId="{27B4D022-F4E8-4182-860A-7D2755CEE5E8}" destId="{CC4BD202-641C-4398-AA00-91B955945E86}" srcOrd="0" destOrd="0" presId="urn:microsoft.com/office/officeart/2005/8/layout/vList3"/>
    <dgm:cxn modelId="{6170C6F6-0065-4FAC-9C7E-730C9BBD6FCE}" srcId="{52E0C9BB-C696-4DCC-9114-591B99A63820}" destId="{10EBA14D-7D99-45E0-836D-4990F668DD63}" srcOrd="4" destOrd="0" parTransId="{FEFFDF93-230C-4169-B72F-EE806896054F}" sibTransId="{31613E1C-5644-4B40-BDB3-F8F1AE7580BB}"/>
    <dgm:cxn modelId="{78164FA9-0AF2-4D2B-8922-CD01DA401E2F}" type="presOf" srcId="{0872DC94-6EA4-4776-B38B-9B8615717404}" destId="{111B5F8D-729E-4136-A3C8-5A0498974F76}" srcOrd="0" destOrd="0" presId="urn:microsoft.com/office/officeart/2005/8/layout/vList3"/>
    <dgm:cxn modelId="{92D8C157-F96A-48D7-BD44-BFA89E4CD5D4}" type="presParOf" srcId="{05D87F4D-9A70-4A8F-B154-0B8BAFFBCE9D}" destId="{01792E4D-98FA-4985-A423-4210DD219B18}" srcOrd="0" destOrd="0" presId="urn:microsoft.com/office/officeart/2005/8/layout/vList3"/>
    <dgm:cxn modelId="{33863724-2EB5-4EDE-99B2-0DFD5119A9A7}" type="presParOf" srcId="{01792E4D-98FA-4985-A423-4210DD219B18}" destId="{18B5D1D4-F789-48E4-95CD-8B3A2E70E137}" srcOrd="0" destOrd="0" presId="urn:microsoft.com/office/officeart/2005/8/layout/vList3"/>
    <dgm:cxn modelId="{63332931-D7D3-45FA-BB50-E0920DC4F660}" type="presParOf" srcId="{01792E4D-98FA-4985-A423-4210DD219B18}" destId="{CC4BD202-641C-4398-AA00-91B955945E86}" srcOrd="1" destOrd="0" presId="urn:microsoft.com/office/officeart/2005/8/layout/vList3"/>
    <dgm:cxn modelId="{BC2EF566-9FF1-400F-A3CE-C2A73E920DEA}" type="presParOf" srcId="{05D87F4D-9A70-4A8F-B154-0B8BAFFBCE9D}" destId="{F61DEA3B-6B78-4E40-8A9C-F0F888D29AA0}" srcOrd="1" destOrd="0" presId="urn:microsoft.com/office/officeart/2005/8/layout/vList3"/>
    <dgm:cxn modelId="{0CF46BB7-5883-46B3-A6AB-914DEA1F679A}" type="presParOf" srcId="{05D87F4D-9A70-4A8F-B154-0B8BAFFBCE9D}" destId="{8950F383-EEFF-4A01-8D40-462F40F2DEA7}" srcOrd="2" destOrd="0" presId="urn:microsoft.com/office/officeart/2005/8/layout/vList3"/>
    <dgm:cxn modelId="{8D3962A3-67A3-4E5C-9569-6BF8032DF57E}" type="presParOf" srcId="{8950F383-EEFF-4A01-8D40-462F40F2DEA7}" destId="{769BF63A-67B6-48B6-B7DA-647B3973B7A8}" srcOrd="0" destOrd="0" presId="urn:microsoft.com/office/officeart/2005/8/layout/vList3"/>
    <dgm:cxn modelId="{31B1736A-C8F6-4A1B-BDED-6A1646004F1D}" type="presParOf" srcId="{8950F383-EEFF-4A01-8D40-462F40F2DEA7}" destId="{111B5F8D-729E-4136-A3C8-5A0498974F76}" srcOrd="1" destOrd="0" presId="urn:microsoft.com/office/officeart/2005/8/layout/vList3"/>
    <dgm:cxn modelId="{CFCB3911-E073-42D9-ADDD-7DE1246A5430}" type="presParOf" srcId="{05D87F4D-9A70-4A8F-B154-0B8BAFFBCE9D}" destId="{FBA910FC-41F7-46AE-BA52-755E066BB266}" srcOrd="3" destOrd="0" presId="urn:microsoft.com/office/officeart/2005/8/layout/vList3"/>
    <dgm:cxn modelId="{6D95A114-6A93-4B3E-B827-12C593907200}" type="presParOf" srcId="{05D87F4D-9A70-4A8F-B154-0B8BAFFBCE9D}" destId="{FA4BEAE8-13A7-4135-AF61-38CCE6EB1D70}" srcOrd="4" destOrd="0" presId="urn:microsoft.com/office/officeart/2005/8/layout/vList3"/>
    <dgm:cxn modelId="{967FA368-0EE6-42A7-A00F-2C23EB189BDC}" type="presParOf" srcId="{FA4BEAE8-13A7-4135-AF61-38CCE6EB1D70}" destId="{0131E85A-9528-42F4-969E-900050A45AB2}" srcOrd="0" destOrd="0" presId="urn:microsoft.com/office/officeart/2005/8/layout/vList3"/>
    <dgm:cxn modelId="{336623AE-D163-4EEB-B5DD-AFF19EB2011A}" type="presParOf" srcId="{FA4BEAE8-13A7-4135-AF61-38CCE6EB1D70}" destId="{58D722C9-A5C5-448C-AB4A-77C65524E11B}" srcOrd="1" destOrd="0" presId="urn:microsoft.com/office/officeart/2005/8/layout/vList3"/>
    <dgm:cxn modelId="{F9300894-D72F-488B-AF9F-A7ED3F05C48F}" type="presParOf" srcId="{05D87F4D-9A70-4A8F-B154-0B8BAFFBCE9D}" destId="{30A1CB47-0D78-44DA-852E-29DB658B3417}" srcOrd="5" destOrd="0" presId="urn:microsoft.com/office/officeart/2005/8/layout/vList3"/>
    <dgm:cxn modelId="{BF6BC973-D3B9-459B-8D5F-2066E66DF318}" type="presParOf" srcId="{05D87F4D-9A70-4A8F-B154-0B8BAFFBCE9D}" destId="{547C1711-D331-4B94-A4F5-819B2657871B}" srcOrd="6" destOrd="0" presId="urn:microsoft.com/office/officeart/2005/8/layout/vList3"/>
    <dgm:cxn modelId="{B431E816-BAF7-41B2-B48E-8DE892CB34CB}" type="presParOf" srcId="{547C1711-D331-4B94-A4F5-819B2657871B}" destId="{DC4DF985-4CDF-4171-A485-6E4676CFA29A}" srcOrd="0" destOrd="0" presId="urn:microsoft.com/office/officeart/2005/8/layout/vList3"/>
    <dgm:cxn modelId="{14568AEC-A198-4B5D-A714-D5E58081A9B8}" type="presParOf" srcId="{547C1711-D331-4B94-A4F5-819B2657871B}" destId="{BD033BE2-BE0E-4A46-8E6A-BF2595DB66BF}" srcOrd="1" destOrd="0" presId="urn:microsoft.com/office/officeart/2005/8/layout/vList3"/>
    <dgm:cxn modelId="{2B28F094-8BC7-4421-9C83-7BD8C089CF42}" type="presParOf" srcId="{05D87F4D-9A70-4A8F-B154-0B8BAFFBCE9D}" destId="{D4DE64CF-A756-40A3-8BE5-EEAD43065A9D}" srcOrd="7" destOrd="0" presId="urn:microsoft.com/office/officeart/2005/8/layout/vList3"/>
    <dgm:cxn modelId="{DB0F49D9-450A-4E32-9FDD-3EBA92BFD8EF}" type="presParOf" srcId="{05D87F4D-9A70-4A8F-B154-0B8BAFFBCE9D}" destId="{520CBC6E-DC62-4454-A4F9-83757E30D713}" srcOrd="8" destOrd="0" presId="urn:microsoft.com/office/officeart/2005/8/layout/vList3"/>
    <dgm:cxn modelId="{FDD72190-CDE3-45D9-887E-6A0DDA46EFC8}" type="presParOf" srcId="{520CBC6E-DC62-4454-A4F9-83757E30D713}" destId="{09878393-B3C4-40F2-B779-284B7D1184CA}" srcOrd="0" destOrd="0" presId="urn:microsoft.com/office/officeart/2005/8/layout/vList3"/>
    <dgm:cxn modelId="{5626AC1F-BA30-49DA-84C2-614E4699FE71}" type="presParOf" srcId="{520CBC6E-DC62-4454-A4F9-83757E30D713}" destId="{62F285F1-AF35-4852-A20E-F0FE75F83EB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FBE27-C12A-4E67-859E-7F48F48EFD59}">
      <dsp:nvSpPr>
        <dsp:cNvPr id="0" name=""/>
        <dsp:cNvSpPr/>
      </dsp:nvSpPr>
      <dsp:spPr>
        <a:xfrm>
          <a:off x="0" y="0"/>
          <a:ext cx="4373563" cy="43735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EF892-C51D-4719-80B8-48F01DE3B659}">
      <dsp:nvSpPr>
        <dsp:cNvPr id="0" name=""/>
        <dsp:cNvSpPr/>
      </dsp:nvSpPr>
      <dsp:spPr>
        <a:xfrm>
          <a:off x="2186781" y="0"/>
          <a:ext cx="6042818" cy="43735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1. Cuir insliú timpeall ar an gcalraiméadar chun laghdú ar cailleadh teasa san timpeallacht. Cuir cludach air </a:t>
          </a:r>
          <a:endParaRPr lang="en-IE" sz="1800" kern="1200"/>
        </a:p>
      </dsp:txBody>
      <dsp:txXfrm>
        <a:off x="2186781" y="0"/>
        <a:ext cx="6042818" cy="929382"/>
      </dsp:txXfrm>
    </dsp:sp>
    <dsp:sp modelId="{A98F8F7E-6FC1-443C-8E02-76271B1204E3}">
      <dsp:nvSpPr>
        <dsp:cNvPr id="0" name=""/>
        <dsp:cNvSpPr/>
      </dsp:nvSpPr>
      <dsp:spPr>
        <a:xfrm>
          <a:off x="574030" y="929382"/>
          <a:ext cx="3225502" cy="322550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48EDE-ACBB-4D43-8D9A-C55803AB3316}">
      <dsp:nvSpPr>
        <dsp:cNvPr id="0" name=""/>
        <dsp:cNvSpPr/>
      </dsp:nvSpPr>
      <dsp:spPr>
        <a:xfrm>
          <a:off x="2186781" y="929382"/>
          <a:ext cx="6042818" cy="32255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2. Athraigh an t-uisce gach uair agus tosnaigh leis an mhais céanna gach uair d’uisce fhuair</a:t>
          </a:r>
          <a:endParaRPr lang="en-IE" sz="1800" kern="1200"/>
        </a:p>
      </dsp:txBody>
      <dsp:txXfrm>
        <a:off x="2186781" y="929382"/>
        <a:ext cx="6042818" cy="929382"/>
      </dsp:txXfrm>
    </dsp:sp>
    <dsp:sp modelId="{72C52637-88EE-409E-B77E-1CE15EB2A9A3}">
      <dsp:nvSpPr>
        <dsp:cNvPr id="0" name=""/>
        <dsp:cNvSpPr/>
      </dsp:nvSpPr>
      <dsp:spPr>
        <a:xfrm>
          <a:off x="1148060" y="1858764"/>
          <a:ext cx="2077442" cy="207744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4ACCF-FA78-4DD8-AB2A-F84E93D6327F}">
      <dsp:nvSpPr>
        <dsp:cNvPr id="0" name=""/>
        <dsp:cNvSpPr/>
      </dsp:nvSpPr>
      <dsp:spPr>
        <a:xfrm>
          <a:off x="2186781" y="1858764"/>
          <a:ext cx="6042818" cy="20774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3. Bi cinnte go bhfuil an corna téite clúdaithe le h-uisce agus uaidh sin go mbeidh an teas ar fad ag dul isteach san uisce.</a:t>
          </a:r>
          <a:endParaRPr lang="en-IE" sz="1800" kern="1200"/>
        </a:p>
      </dsp:txBody>
      <dsp:txXfrm>
        <a:off x="2186781" y="1858764"/>
        <a:ext cx="6042818" cy="929382"/>
      </dsp:txXfrm>
    </dsp:sp>
    <dsp:sp modelId="{77FFC100-0C1D-4103-BE0B-6F9A019A39A5}">
      <dsp:nvSpPr>
        <dsp:cNvPr id="0" name=""/>
        <dsp:cNvSpPr/>
      </dsp:nvSpPr>
      <dsp:spPr>
        <a:xfrm>
          <a:off x="1722090" y="2788146"/>
          <a:ext cx="929382" cy="92938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83407-F2DB-4466-9165-ACC80C7602A4}">
      <dsp:nvSpPr>
        <dsp:cNvPr id="0" name=""/>
        <dsp:cNvSpPr/>
      </dsp:nvSpPr>
      <dsp:spPr>
        <a:xfrm>
          <a:off x="2186781" y="2788146"/>
          <a:ext cx="6042818" cy="9293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4. Coimead an sruth tairiseach leis an réastat</a:t>
          </a:r>
          <a:endParaRPr lang="en-IE" sz="1800" kern="1200"/>
        </a:p>
      </dsp:txBody>
      <dsp:txXfrm>
        <a:off x="2186781" y="2788146"/>
        <a:ext cx="6042818" cy="929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E7CB6-EC36-480C-B922-524108BE6671}">
      <dsp:nvSpPr>
        <dsp:cNvPr id="0" name=""/>
        <dsp:cNvSpPr/>
      </dsp:nvSpPr>
      <dsp:spPr>
        <a:xfrm>
          <a:off x="0" y="0"/>
          <a:ext cx="4373563" cy="43735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5D1FA-434F-4D45-A1E3-E8B2BB2142AC}">
      <dsp:nvSpPr>
        <dsp:cNvPr id="0" name=""/>
        <dsp:cNvSpPr/>
      </dsp:nvSpPr>
      <dsp:spPr>
        <a:xfrm>
          <a:off x="2186781" y="0"/>
          <a:ext cx="6042818" cy="43735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5. Sruth ag sreabhadh ar feadh tamaill gairid – ardú teochta an-bheag agus%earraid mór ag baint leis</a:t>
          </a:r>
          <a:endParaRPr lang="en-IE" sz="1800" kern="1200"/>
        </a:p>
      </dsp:txBody>
      <dsp:txXfrm>
        <a:off x="2186781" y="0"/>
        <a:ext cx="6042818" cy="929382"/>
      </dsp:txXfrm>
    </dsp:sp>
    <dsp:sp modelId="{23480856-5DDB-4EB6-AB61-45BC5A0834C3}">
      <dsp:nvSpPr>
        <dsp:cNvPr id="0" name=""/>
        <dsp:cNvSpPr/>
      </dsp:nvSpPr>
      <dsp:spPr>
        <a:xfrm>
          <a:off x="574030" y="929382"/>
          <a:ext cx="3225502" cy="322550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4E87F-894D-40DD-B661-0A2EF1F27D3A}">
      <dsp:nvSpPr>
        <dsp:cNvPr id="0" name=""/>
        <dsp:cNvSpPr/>
      </dsp:nvSpPr>
      <dsp:spPr>
        <a:xfrm>
          <a:off x="2186781" y="929382"/>
          <a:ext cx="6042818" cy="32255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6. Sruth ag sreabhadh ar feadh tamaill fada – ardú teochta an-mhór ach níos mó seans go gcailltear fuinneamh san  timpeallacht</a:t>
          </a:r>
          <a:endParaRPr lang="en-IE" sz="1800" kern="1200"/>
        </a:p>
      </dsp:txBody>
      <dsp:txXfrm>
        <a:off x="2186781" y="929382"/>
        <a:ext cx="6042818" cy="929382"/>
      </dsp:txXfrm>
    </dsp:sp>
    <dsp:sp modelId="{8E7F5BDA-2D82-423A-A562-D1DB03352D68}">
      <dsp:nvSpPr>
        <dsp:cNvPr id="0" name=""/>
        <dsp:cNvSpPr/>
      </dsp:nvSpPr>
      <dsp:spPr>
        <a:xfrm>
          <a:off x="1148060" y="1858764"/>
          <a:ext cx="2077442" cy="207744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26FBC-32A3-4501-B456-4F52D2053F94}">
      <dsp:nvSpPr>
        <dsp:cNvPr id="0" name=""/>
        <dsp:cNvSpPr/>
      </dsp:nvSpPr>
      <dsp:spPr>
        <a:xfrm>
          <a:off x="2186781" y="1858764"/>
          <a:ext cx="6042818" cy="20774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7. Dean an t-uisce a mheascadh go rialta</a:t>
          </a:r>
          <a:endParaRPr lang="en-IE" sz="1800" kern="1200"/>
        </a:p>
      </dsp:txBody>
      <dsp:txXfrm>
        <a:off x="2186781" y="1858764"/>
        <a:ext cx="6042818" cy="929382"/>
      </dsp:txXfrm>
    </dsp:sp>
    <dsp:sp modelId="{27CAF732-284A-4EED-BD7B-6AFBB2AAB2E0}">
      <dsp:nvSpPr>
        <dsp:cNvPr id="0" name=""/>
        <dsp:cNvSpPr/>
      </dsp:nvSpPr>
      <dsp:spPr>
        <a:xfrm>
          <a:off x="1722090" y="2788146"/>
          <a:ext cx="929382" cy="92938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01121-42F2-4B1E-9EE4-DB816A38DF4B}">
      <dsp:nvSpPr>
        <dsp:cNvPr id="0" name=""/>
        <dsp:cNvSpPr/>
      </dsp:nvSpPr>
      <dsp:spPr>
        <a:xfrm>
          <a:off x="2186781" y="2788146"/>
          <a:ext cx="6042818" cy="9293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8 Tóg an teocht is airde tar éis sruth a mhúchadh</a:t>
          </a:r>
          <a:endParaRPr lang="en-IE" sz="1800" kern="1200"/>
        </a:p>
      </dsp:txBody>
      <dsp:txXfrm>
        <a:off x="2186781" y="2788146"/>
        <a:ext cx="6042818" cy="9293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2957D-47B0-48BA-92DD-5FEC6477C592}">
      <dsp:nvSpPr>
        <dsp:cNvPr id="0" name=""/>
        <dsp:cNvSpPr/>
      </dsp:nvSpPr>
      <dsp:spPr>
        <a:xfrm>
          <a:off x="132768" y="11896"/>
          <a:ext cx="4839424" cy="43497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smtClean="0"/>
            <a:t>Ag ardvoltas chun laghdú ar fuinneamh caillte á iompar de réir RI</a:t>
          </a:r>
          <a:r>
            <a:rPr lang="en-IE" sz="2400" kern="1200" baseline="30000" smtClean="0"/>
            <a:t>2</a:t>
          </a:r>
          <a:endParaRPr lang="en-IE" sz="2400" kern="1200"/>
        </a:p>
      </dsp:txBody>
      <dsp:txXfrm>
        <a:off x="808543" y="524827"/>
        <a:ext cx="2790298" cy="3323907"/>
      </dsp:txXfrm>
    </dsp:sp>
    <dsp:sp modelId="{7D9ABE0E-E44E-4464-922D-B9F031B208FF}">
      <dsp:nvSpPr>
        <dsp:cNvPr id="0" name=""/>
        <dsp:cNvSpPr/>
      </dsp:nvSpPr>
      <dsp:spPr>
        <a:xfrm>
          <a:off x="3410836" y="20204"/>
          <a:ext cx="4818763" cy="43497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smtClean="0"/>
            <a:t>Úsáidtear sruth ailtearnach mar is féidir an voltas a ardú nó a ísliú go héasca:claochladán</a:t>
          </a:r>
          <a:endParaRPr lang="en-IE" sz="2400" kern="1200"/>
        </a:p>
      </dsp:txBody>
      <dsp:txXfrm>
        <a:off x="4778323" y="533135"/>
        <a:ext cx="2778385" cy="33239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0C9FB-E9FE-48E4-87F1-5E6D7FA1990D}">
      <dsp:nvSpPr>
        <dsp:cNvPr id="0" name=""/>
        <dsp:cNvSpPr/>
      </dsp:nvSpPr>
      <dsp:spPr>
        <a:xfrm>
          <a:off x="3189025" y="0"/>
          <a:ext cx="5040574" cy="1029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smtClean="0"/>
            <a:t>Leictreaphlátáil – Lecitrealú a úsáid chun screamh de mhiotail amháin a chur anuas ar dhromchla miotail eile.</a:t>
          </a:r>
          <a:endParaRPr lang="en-IE" sz="2000" kern="1200"/>
        </a:p>
      </dsp:txBody>
      <dsp:txXfrm>
        <a:off x="3239272" y="50247"/>
        <a:ext cx="4940080" cy="928830"/>
      </dsp:txXfrm>
    </dsp:sp>
    <dsp:sp modelId="{776BC5B1-474E-4233-BBB1-6110B1658D07}">
      <dsp:nvSpPr>
        <dsp:cNvPr id="0" name=""/>
        <dsp:cNvSpPr/>
      </dsp:nvSpPr>
      <dsp:spPr>
        <a:xfrm>
          <a:off x="3319345" y="1004679"/>
          <a:ext cx="4661095" cy="10994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smtClean="0"/>
            <a:t>Miotail a bhaint óna mianta (ores)</a:t>
          </a:r>
          <a:endParaRPr lang="en-IE" sz="2000" kern="1200"/>
        </a:p>
      </dsp:txBody>
      <dsp:txXfrm>
        <a:off x="3373015" y="1058349"/>
        <a:ext cx="4553755" cy="992102"/>
      </dsp:txXfrm>
    </dsp:sp>
    <dsp:sp modelId="{C162A000-464F-440D-AD51-8CC8C2C4A16F}">
      <dsp:nvSpPr>
        <dsp:cNvPr id="0" name=""/>
        <dsp:cNvSpPr/>
      </dsp:nvSpPr>
      <dsp:spPr>
        <a:xfrm>
          <a:off x="3394711" y="2110338"/>
          <a:ext cx="4526197" cy="846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smtClean="0"/>
            <a:t>Miotail a íonú</a:t>
          </a:r>
          <a:endParaRPr lang="en-IE" sz="2000" kern="1200"/>
        </a:p>
      </dsp:txBody>
      <dsp:txXfrm>
        <a:off x="3436045" y="2151672"/>
        <a:ext cx="4443529" cy="764064"/>
      </dsp:txXfrm>
    </dsp:sp>
    <dsp:sp modelId="{AF462E56-E430-464E-9F1A-5195B77A4AE2}">
      <dsp:nvSpPr>
        <dsp:cNvPr id="0" name=""/>
        <dsp:cNvSpPr/>
      </dsp:nvSpPr>
      <dsp:spPr>
        <a:xfrm>
          <a:off x="3250716" y="3060446"/>
          <a:ext cx="4586730" cy="1240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smtClean="0"/>
            <a:t>Toilleoirí leictrilíteach a thairgeadh</a:t>
          </a:r>
          <a:endParaRPr lang="en-IE" sz="2000" kern="1200"/>
        </a:p>
      </dsp:txBody>
      <dsp:txXfrm>
        <a:off x="3311286" y="3121016"/>
        <a:ext cx="4465590" cy="11196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BD202-641C-4398-AA00-91B955945E86}">
      <dsp:nvSpPr>
        <dsp:cNvPr id="0" name=""/>
        <dsp:cNvSpPr/>
      </dsp:nvSpPr>
      <dsp:spPr>
        <a:xfrm rot="10800000">
          <a:off x="1574322" y="2315"/>
          <a:ext cx="5472684" cy="783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484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smtClean="0"/>
            <a:t>Aonad fhuinnimh a úsáideann an BSL</a:t>
          </a:r>
          <a:endParaRPr lang="en-IE" sz="1500" kern="1200"/>
        </a:p>
      </dsp:txBody>
      <dsp:txXfrm rot="10800000">
        <a:off x="1770187" y="2315"/>
        <a:ext cx="5276819" cy="783459"/>
      </dsp:txXfrm>
    </dsp:sp>
    <dsp:sp modelId="{18B5D1D4-F789-48E4-95CD-8B3A2E70E137}">
      <dsp:nvSpPr>
        <dsp:cNvPr id="0" name=""/>
        <dsp:cNvSpPr/>
      </dsp:nvSpPr>
      <dsp:spPr>
        <a:xfrm>
          <a:off x="1182593" y="2315"/>
          <a:ext cx="783459" cy="7834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B5F8D-729E-4136-A3C8-5A0498974F76}">
      <dsp:nvSpPr>
        <dsp:cNvPr id="0" name=""/>
        <dsp:cNvSpPr/>
      </dsp:nvSpPr>
      <dsp:spPr>
        <a:xfrm rot="10800000">
          <a:off x="1574322" y="1019643"/>
          <a:ext cx="5472684" cy="783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484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smtClean="0"/>
            <a:t>An méid </a:t>
          </a:r>
          <a:r>
            <a:rPr lang="en-GB" sz="1500" b="1" kern="1200" smtClean="0"/>
            <a:t>fuinnimh</a:t>
          </a:r>
          <a:r>
            <a:rPr lang="en-GB" sz="1500" kern="1200" smtClean="0"/>
            <a:t> leictrigh a n-aistrítear go foirmeacha eile in 1 uair a chloig nuair is 1000W (1kW) an ratú ar an gléas</a:t>
          </a:r>
          <a:endParaRPr lang="en-IE" sz="1500" kern="1200"/>
        </a:p>
      </dsp:txBody>
      <dsp:txXfrm rot="10800000">
        <a:off x="1770187" y="1019643"/>
        <a:ext cx="5276819" cy="783459"/>
      </dsp:txXfrm>
    </dsp:sp>
    <dsp:sp modelId="{769BF63A-67B6-48B6-B7DA-647B3973B7A8}">
      <dsp:nvSpPr>
        <dsp:cNvPr id="0" name=""/>
        <dsp:cNvSpPr/>
      </dsp:nvSpPr>
      <dsp:spPr>
        <a:xfrm>
          <a:off x="1182593" y="1019643"/>
          <a:ext cx="783459" cy="7834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722C9-A5C5-448C-AB4A-77C65524E11B}">
      <dsp:nvSpPr>
        <dsp:cNvPr id="0" name=""/>
        <dsp:cNvSpPr/>
      </dsp:nvSpPr>
      <dsp:spPr>
        <a:xfrm rot="10800000">
          <a:off x="1574322" y="2036971"/>
          <a:ext cx="5472684" cy="783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484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smtClean="0"/>
            <a:t>1Kw ar feadh 1 uair a chloig </a:t>
          </a:r>
          <a:endParaRPr lang="en-IE" sz="1500" kern="1200"/>
        </a:p>
      </dsp:txBody>
      <dsp:txXfrm rot="10800000">
        <a:off x="1770187" y="2036971"/>
        <a:ext cx="5276819" cy="783459"/>
      </dsp:txXfrm>
    </dsp:sp>
    <dsp:sp modelId="{0131E85A-9528-42F4-969E-900050A45AB2}">
      <dsp:nvSpPr>
        <dsp:cNvPr id="0" name=""/>
        <dsp:cNvSpPr/>
      </dsp:nvSpPr>
      <dsp:spPr>
        <a:xfrm>
          <a:off x="1182593" y="2036971"/>
          <a:ext cx="783459" cy="7834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033BE2-BE0E-4A46-8E6A-BF2595DB66BF}">
      <dsp:nvSpPr>
        <dsp:cNvPr id="0" name=""/>
        <dsp:cNvSpPr/>
      </dsp:nvSpPr>
      <dsp:spPr>
        <a:xfrm rot="10800000">
          <a:off x="1574322" y="3054299"/>
          <a:ext cx="5472684" cy="783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484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smtClean="0"/>
            <a:t>1000J in aon soicind </a:t>
          </a:r>
          <a:r>
            <a:rPr lang="en-GB" sz="1500" kern="1200" smtClean="0">
              <a:sym typeface="Wingdings"/>
            </a:rPr>
            <a:t></a:t>
          </a:r>
          <a:r>
            <a:rPr lang="en-GB" sz="1500" kern="1200" smtClean="0"/>
            <a:t> 1000 000 X 60 X 60 = 3 600 000 J in aon uair a chloig = 3.6 MJ</a:t>
          </a:r>
          <a:endParaRPr lang="en-IE" sz="1500" kern="1200"/>
        </a:p>
      </dsp:txBody>
      <dsp:txXfrm rot="10800000">
        <a:off x="1770187" y="3054299"/>
        <a:ext cx="5276819" cy="783459"/>
      </dsp:txXfrm>
    </dsp:sp>
    <dsp:sp modelId="{DC4DF985-4CDF-4171-A485-6E4676CFA29A}">
      <dsp:nvSpPr>
        <dsp:cNvPr id="0" name=""/>
        <dsp:cNvSpPr/>
      </dsp:nvSpPr>
      <dsp:spPr>
        <a:xfrm>
          <a:off x="1182593" y="3054299"/>
          <a:ext cx="783459" cy="7834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285F1-AF35-4852-A20E-F0FE75F83EB4}">
      <dsp:nvSpPr>
        <dsp:cNvPr id="0" name=""/>
        <dsp:cNvSpPr/>
      </dsp:nvSpPr>
      <dsp:spPr>
        <a:xfrm rot="10800000">
          <a:off x="1574322" y="4071627"/>
          <a:ext cx="5472684" cy="783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484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smtClean="0"/>
            <a:t>Líon na n-aonaid (= líon na cileavatuairenta) = cileavat X uair a chloig</a:t>
          </a:r>
          <a:endParaRPr lang="en-IE" sz="1500" kern="1200"/>
        </a:p>
      </dsp:txBody>
      <dsp:txXfrm rot="10800000">
        <a:off x="1770187" y="4071627"/>
        <a:ext cx="5276819" cy="783459"/>
      </dsp:txXfrm>
    </dsp:sp>
    <dsp:sp modelId="{09878393-B3C4-40F2-B779-284B7D1184CA}">
      <dsp:nvSpPr>
        <dsp:cNvPr id="0" name=""/>
        <dsp:cNvSpPr/>
      </dsp:nvSpPr>
      <dsp:spPr>
        <a:xfrm>
          <a:off x="1182593" y="4071627"/>
          <a:ext cx="783459" cy="7834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3B48-1680-4805-82D4-AAAA12807722}" type="datetimeFigureOut">
              <a:rPr lang="en-IE" smtClean="0"/>
              <a:t>27/01/2012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37191D9-9EBB-4A61-8E58-EB9D7E7380DB}" type="slidenum">
              <a:rPr lang="en-IE" smtClean="0"/>
              <a:t>‹#›</a:t>
            </a:fld>
            <a:endParaRPr lang="en-IE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3B48-1680-4805-82D4-AAAA12807722}" type="datetimeFigureOut">
              <a:rPr lang="en-IE" smtClean="0"/>
              <a:t>27/01/2012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91D9-9EBB-4A61-8E58-EB9D7E7380D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3B48-1680-4805-82D4-AAAA12807722}" type="datetimeFigureOut">
              <a:rPr lang="en-IE" smtClean="0"/>
              <a:t>27/01/2012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91D9-9EBB-4A61-8E58-EB9D7E7380D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3B48-1680-4805-82D4-AAAA12807722}" type="datetimeFigureOut">
              <a:rPr lang="en-IE" smtClean="0"/>
              <a:t>27/01/2012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91D9-9EBB-4A61-8E58-EB9D7E7380D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3B48-1680-4805-82D4-AAAA12807722}" type="datetimeFigureOut">
              <a:rPr lang="en-IE" smtClean="0"/>
              <a:t>27/01/2012</a:t>
            </a:fld>
            <a:endParaRPr lang="en-IE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91D9-9EBB-4A61-8E58-EB9D7E7380DB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3B48-1680-4805-82D4-AAAA12807722}" type="datetimeFigureOut">
              <a:rPr lang="en-IE" smtClean="0"/>
              <a:t>27/01/2012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91D9-9EBB-4A61-8E58-EB9D7E7380D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3B48-1680-4805-82D4-AAAA12807722}" type="datetimeFigureOut">
              <a:rPr lang="en-IE" smtClean="0"/>
              <a:t>27/01/2012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91D9-9EBB-4A61-8E58-EB9D7E7380D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3B48-1680-4805-82D4-AAAA12807722}" type="datetimeFigureOut">
              <a:rPr lang="en-IE" smtClean="0"/>
              <a:t>27/01/2012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91D9-9EBB-4A61-8E58-EB9D7E7380D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3B48-1680-4805-82D4-AAAA12807722}" type="datetimeFigureOut">
              <a:rPr lang="en-IE" smtClean="0"/>
              <a:t>27/01/2012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91D9-9EBB-4A61-8E58-EB9D7E7380D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3B48-1680-4805-82D4-AAAA12807722}" type="datetimeFigureOut">
              <a:rPr lang="en-IE" smtClean="0"/>
              <a:t>27/01/2012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91D9-9EBB-4A61-8E58-EB9D7E7380DB}" type="slidenum">
              <a:rPr lang="en-IE" smtClean="0"/>
              <a:t>‹#›</a:t>
            </a:fld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3B48-1680-4805-82D4-AAAA12807722}" type="datetimeFigureOut">
              <a:rPr lang="en-IE" smtClean="0"/>
              <a:t>27/01/2012</a:t>
            </a:fld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91D9-9EBB-4A61-8E58-EB9D7E7380DB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32E3B48-1680-4805-82D4-AAAA12807722}" type="datetimeFigureOut">
              <a:rPr lang="en-IE" smtClean="0"/>
              <a:t>27/01/2012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37191D9-9EBB-4A61-8E58-EB9D7E7380DB}" type="slidenum">
              <a:rPr lang="en-IE" smtClean="0"/>
              <a:t>‹#›</a:t>
            </a:fld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content.tutorvista.com/physics_10/content/us/class10physics/chapter05/images/img56.jpe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cyberphysics.pwp.blueyonder.co.uk/graphics/diagrams/electricity/house%20wiring%20diagram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cyberphysics.pwp.blueyonder.co.uk/graphics/diagrams/electricity/house%20wiring%20diagram.GI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http://www.gcsescience.com/Circuit-Breaker.gi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smtClean="0"/>
              <a:t>Iarmhairtí Srutha Leictrigh &amp; Ciorcaid theaghlaigh</a:t>
            </a:r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mtClean="0"/>
              <a:t>Caibidil 24</a:t>
            </a:r>
            <a:endParaRPr lang="en-IE"/>
          </a:p>
        </p:txBody>
      </p:sp>
      <p:pic>
        <p:nvPicPr>
          <p:cNvPr id="15362" name="Picture 2" descr="http://www.seai.ie/uploadedfiles/Education/unit4_4a_digtherm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40386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nontoxicprint.com/Electro%20Etching/electrolys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39"/>
            <a:ext cx="1584176" cy="238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electricity-guide.org.uk/files/2010/11/sciencepag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3331"/>
            <a:ext cx="1967382" cy="257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960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Ardvoltas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/>
          </a:bodyPr>
          <a:lstStyle/>
          <a:p>
            <a:r>
              <a:rPr lang="en-IE" b="1"/>
              <a:t>Cás 2  Ard Voltas (= Ardteannas)</a:t>
            </a:r>
            <a:endParaRPr lang="en-IE"/>
          </a:p>
          <a:p>
            <a:r>
              <a:rPr lang="en-IE"/>
              <a:t>Voltas = 250kV </a:t>
            </a:r>
            <a:r>
              <a:rPr lang="en-IE">
                <a:sym typeface="Wingdings"/>
              </a:rPr>
              <a:t></a:t>
            </a:r>
            <a:r>
              <a:rPr lang="en-IE"/>
              <a:t> I = </a:t>
            </a:r>
            <a:r>
              <a:rPr lang="en-IE" u="sng"/>
              <a:t>1 000 000</a:t>
            </a:r>
            <a:r>
              <a:rPr lang="en-IE"/>
              <a:t>	= 4A</a:t>
            </a:r>
          </a:p>
          <a:p>
            <a:r>
              <a:rPr lang="en-IE"/>
              <a:t>			  250 000</a:t>
            </a:r>
          </a:p>
          <a:p>
            <a:r>
              <a:rPr lang="en-IE"/>
              <a:t>Cumhacht caillte P = RI</a:t>
            </a:r>
            <a:r>
              <a:rPr lang="en-IE" baseline="30000"/>
              <a:t>2</a:t>
            </a:r>
            <a:r>
              <a:rPr lang="en-IE"/>
              <a:t>  = (10) (4)</a:t>
            </a:r>
            <a:r>
              <a:rPr lang="en-IE" baseline="30000"/>
              <a:t>2</a:t>
            </a:r>
            <a:r>
              <a:rPr lang="en-IE"/>
              <a:t> = 160W</a:t>
            </a:r>
          </a:p>
          <a:p>
            <a:r>
              <a:rPr lang="en-IE"/>
              <a:t> </a:t>
            </a:r>
          </a:p>
          <a:p>
            <a:r>
              <a:rPr lang="en-IE"/>
              <a:t>% Caillte = </a:t>
            </a:r>
            <a:r>
              <a:rPr lang="en-IE" u="sng"/>
              <a:t>160</a:t>
            </a:r>
            <a:r>
              <a:rPr lang="en-IE"/>
              <a:t>		x </a:t>
            </a:r>
            <a:r>
              <a:rPr lang="en-IE" u="sng"/>
              <a:t>100</a:t>
            </a:r>
            <a:r>
              <a:rPr lang="en-IE"/>
              <a:t>	 = 0.016%</a:t>
            </a:r>
          </a:p>
          <a:p>
            <a:r>
              <a:rPr lang="en-IE"/>
              <a:t>	      1 000 000		     1	</a:t>
            </a:r>
          </a:p>
          <a:p>
            <a:pPr marL="0" indent="0">
              <a:buNone/>
            </a:pPr>
            <a:r>
              <a:rPr lang="en-IE"/>
              <a:t> </a:t>
            </a:r>
            <a:endParaRPr lang="en-IE"/>
          </a:p>
          <a:p>
            <a:endParaRPr lang="en-IE"/>
          </a:p>
        </p:txBody>
      </p:sp>
      <p:pic>
        <p:nvPicPr>
          <p:cNvPr id="5122" name="Picture 2" descr="Power 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368363"/>
            <a:ext cx="4000500" cy="138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810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Tarchur leictreachais:</a:t>
            </a:r>
            <a:endParaRPr lang="en-IE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718937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9633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79" y="23516"/>
            <a:ext cx="8621721" cy="635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171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mtClean="0"/>
              <a:t>Iarmhairt Ceimiceach sruth Leictrigh</a:t>
            </a:r>
            <a:endParaRPr lang="en-IE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716016" y="1622219"/>
            <a:ext cx="4041775" cy="423738"/>
          </a:xfrm>
        </p:spPr>
        <p:txBody>
          <a:bodyPr>
            <a:normAutofit lnSpcReduction="10000"/>
          </a:bodyPr>
          <a:lstStyle/>
          <a:p>
            <a:r>
              <a:rPr lang="en-IE" smtClean="0"/>
              <a:t>Comhphairteanna</a:t>
            </a:r>
            <a:endParaRPr lang="en-IE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4008" y="2309654"/>
            <a:ext cx="4319463" cy="43533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b="1" smtClean="0"/>
              <a:t>Leictrilít: </a:t>
            </a:r>
            <a:r>
              <a:rPr lang="en-IE" smtClean="0"/>
              <a:t>an leacht in a dtarlaíonn leictrealú</a:t>
            </a:r>
          </a:p>
          <a:p>
            <a:pPr marL="0" indent="0">
              <a:buNone/>
            </a:pPr>
            <a:r>
              <a:rPr lang="en-IE" b="1" smtClean="0"/>
              <a:t>Leictreoid: </a:t>
            </a:r>
            <a:r>
              <a:rPr lang="en-IE" smtClean="0"/>
              <a:t>Na slata nó plataí a bhíonn san leictrilít</a:t>
            </a:r>
          </a:p>
          <a:p>
            <a:pPr marL="0" indent="0">
              <a:buNone/>
            </a:pPr>
            <a:r>
              <a:rPr lang="en-IE" b="1" smtClean="0"/>
              <a:t>Anóid: </a:t>
            </a:r>
            <a:r>
              <a:rPr lang="en-IE" smtClean="0"/>
              <a:t>Leictreoid ceangailte le taobh deimhneach an bhataire</a:t>
            </a:r>
          </a:p>
          <a:p>
            <a:pPr marL="0" indent="0">
              <a:buNone/>
            </a:pPr>
            <a:r>
              <a:rPr lang="en-IE" b="1" smtClean="0"/>
              <a:t>Catóid:  </a:t>
            </a:r>
            <a:r>
              <a:rPr lang="en-IE" smtClean="0"/>
              <a:t>Leictreoid ceangailte le taobh diúltach an bhataire</a:t>
            </a:r>
          </a:p>
          <a:p>
            <a:pPr marL="0" indent="0">
              <a:buNone/>
            </a:pPr>
            <a:r>
              <a:rPr lang="en-IE" b="1"/>
              <a:t>Voltaiméadar:</a:t>
            </a:r>
            <a:r>
              <a:rPr lang="en-IE"/>
              <a:t> Coimeadáin, leictreoidí agus leictrilít </a:t>
            </a:r>
            <a:r>
              <a:rPr lang="en-IE"/>
              <a:t>le </a:t>
            </a:r>
            <a:r>
              <a:rPr lang="en-IE" smtClean="0"/>
              <a:t>chéile</a:t>
            </a:r>
            <a:endParaRPr lang="en-IE"/>
          </a:p>
          <a:p>
            <a:pPr marL="0" indent="0">
              <a:buNone/>
            </a:pPr>
            <a:r>
              <a:rPr lang="en-IE" b="1"/>
              <a:t>Leictreoidí táimhe</a:t>
            </a:r>
            <a:r>
              <a:rPr lang="en-IE"/>
              <a:t>: Ní ghlacann siad páirt </a:t>
            </a:r>
            <a:r>
              <a:rPr lang="en-IE"/>
              <a:t>sna </a:t>
            </a:r>
            <a:r>
              <a:rPr lang="en-IE" smtClean="0"/>
              <a:t>imoibrithe</a:t>
            </a:r>
            <a:r>
              <a:rPr lang="en-IE"/>
              <a:t> </a:t>
            </a:r>
          </a:p>
          <a:p>
            <a:pPr marL="0" indent="0">
              <a:buNone/>
            </a:pPr>
            <a:r>
              <a:rPr lang="en-IE" b="1"/>
              <a:t>Leictreoidí gníomhacha:</a:t>
            </a:r>
            <a:r>
              <a:rPr lang="en-IE"/>
              <a:t> Ghlacann siad páirt sna imoibrithe</a:t>
            </a:r>
          </a:p>
          <a:p>
            <a:endParaRPr lang="en-IE" smtClean="0"/>
          </a:p>
          <a:p>
            <a:endParaRPr lang="en-IE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23905" y="2021371"/>
            <a:ext cx="4451889" cy="4032448"/>
            <a:chOff x="-153" y="7251"/>
            <a:chExt cx="5565" cy="3936"/>
          </a:xfrm>
        </p:grpSpPr>
        <p:pic>
          <p:nvPicPr>
            <p:cNvPr id="7171" name="Picture 3" descr="http://content.tutorvista.com/physics_10/content/us/class10physics/chapter05/images/img56.jpeg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" y="7251"/>
              <a:ext cx="5565" cy="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567" y="9207"/>
              <a:ext cx="1080" cy="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IE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pitchFamily="34" charset="0"/>
                </a:rPr>
                <a:t>An</a:t>
              </a:r>
              <a:r>
                <a:rPr kumimoji="0" lang="en-IE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pitchFamily="34" charset="0"/>
                </a:rPr>
                <a:t>óid: pláta chopair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672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8" y="476672"/>
            <a:ext cx="9361996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104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smtClean="0"/>
              <a:t>Leictrealú – úsáideanna </a:t>
            </a:r>
            <a:r>
              <a:rPr lang="en-IE" smtClean="0"/>
              <a:t/>
            </a:r>
            <a:br>
              <a:rPr lang="en-IE" smtClean="0"/>
            </a:br>
            <a:endParaRPr lang="en-IE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755231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http://upload.wikimedia.org/wikipedia/commons/thumb/e/e8/PCB_copper_layer_electroplating_machine.jpg/220px-PCB_copper_layer_electroplating_machin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1" y="1268760"/>
            <a:ext cx="292963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upload.wikimedia.org/wikipedia/commons/thumb/8/86/PaperElectrolyticCapacitors.jpg/220px-PaperElectrolyticCapacitor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38" y="3501008"/>
            <a:ext cx="249627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691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416824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IE" sz="3100" b="1"/>
              <a:t/>
            </a:r>
            <a:br>
              <a:rPr lang="en-IE" sz="3100" b="1"/>
            </a:br>
            <a:r>
              <a:rPr lang="en-IE" sz="3100" b="1" smtClean="0"/>
              <a:t>Ciorcaid theaghlaigh</a:t>
            </a:r>
            <a:r>
              <a:rPr lang="en-IE" sz="4000" smtClean="0"/>
              <a:t/>
            </a:r>
            <a:br>
              <a:rPr lang="en-IE" sz="4000" smtClean="0"/>
            </a:b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19474"/>
            <a:ext cx="2520280" cy="490587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IE" sz="1800" b="1" smtClean="0"/>
              <a:t>Príomhlíonra</a:t>
            </a:r>
            <a:endParaRPr lang="en-IE" sz="180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GB" sz="1800" smtClean="0"/>
              <a:t>Sruth Ailtéarnach   Voltas </a:t>
            </a:r>
            <a:r>
              <a:rPr lang="en-GB" sz="1800"/>
              <a:t>= 230V</a:t>
            </a:r>
            <a:endParaRPr lang="en-IE" sz="1800"/>
          </a:p>
          <a:p>
            <a:pPr marL="0" lvl="0" indent="0">
              <a:spcBef>
                <a:spcPts val="0"/>
              </a:spcBef>
              <a:buNone/>
            </a:pPr>
            <a:r>
              <a:rPr lang="en-GB" sz="1800"/>
              <a:t>Trí </a:t>
            </a:r>
            <a:r>
              <a:rPr lang="en-GB" sz="1800" smtClean="0"/>
              <a:t>shreang</a:t>
            </a:r>
          </a:p>
          <a:p>
            <a:pPr marL="0" lvl="0" indent="0">
              <a:spcBef>
                <a:spcPts val="0"/>
              </a:spcBef>
              <a:buNone/>
            </a:pPr>
            <a:endParaRPr lang="en-IE" sz="180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GB" sz="1800" smtClean="0"/>
              <a:t>Beo(live)	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sz="1800" smtClean="0"/>
              <a:t>ag 230V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sz="1800" smtClean="0"/>
              <a:t>Dáinséireach</a:t>
            </a:r>
            <a:endParaRPr lang="en-IE" sz="1800" smtClean="0"/>
          </a:p>
          <a:p>
            <a:pPr marL="457200" lvl="1" indent="0">
              <a:spcBef>
                <a:spcPts val="0"/>
              </a:spcBef>
              <a:buNone/>
            </a:pPr>
            <a:endParaRPr lang="en-GB" sz="180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GB" sz="1800" smtClean="0"/>
              <a:t>Neodrach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sz="1800" smtClean="0"/>
              <a:t>(neutral)</a:t>
            </a:r>
            <a:r>
              <a:rPr lang="en-GB" sz="1800"/>
              <a:t>	</a:t>
            </a:r>
            <a:endParaRPr lang="en-GB" sz="180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GB" sz="1800" smtClean="0"/>
              <a:t>ag 0V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IE" sz="1800"/>
          </a:p>
          <a:p>
            <a:pPr marL="457200" lvl="1" indent="0">
              <a:spcBef>
                <a:spcPts val="0"/>
              </a:spcBef>
              <a:buNone/>
            </a:pPr>
            <a:r>
              <a:rPr lang="en-GB" sz="1800" smtClean="0"/>
              <a:t>Talamh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sz="1800" smtClean="0"/>
              <a:t>(earth)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sz="1800" smtClean="0"/>
              <a:t>Ceangailte  </a:t>
            </a:r>
            <a:r>
              <a:rPr lang="en-GB" sz="1800"/>
              <a:t>go </a:t>
            </a:r>
            <a:r>
              <a:rPr lang="en-GB" sz="1800"/>
              <a:t>plata </a:t>
            </a:r>
            <a:r>
              <a:rPr lang="en-GB" sz="1800" smtClean="0"/>
              <a:t>miotail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sz="1800" smtClean="0"/>
              <a:t>atá </a:t>
            </a:r>
            <a:r>
              <a:rPr lang="en-GB" sz="1800"/>
              <a:t>sa talamh</a:t>
            </a:r>
            <a:endParaRPr lang="en-IE" sz="1800"/>
          </a:p>
          <a:p>
            <a:endParaRPr lang="en-IE"/>
          </a:p>
        </p:txBody>
      </p:sp>
      <p:pic>
        <p:nvPicPr>
          <p:cNvPr id="10244" name="Picture 4" descr="http://www.schoolphysics.co.uk/age11-14/Electricity%20and%20magnetism/Current%20electricity/text/House_electrical_circuits/images/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146" y="2048877"/>
            <a:ext cx="556260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004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yberphysics.pwp.blueyonder.co.uk/graphics/diagrams/electricity/house%20wiring%20diagram.GIF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21702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071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IE" smtClean="0"/>
              <a:t>Gléas slándála</a:t>
            </a:r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en-IE" smtClean="0"/>
              <a:t>Fiús					</a:t>
            </a:r>
            <a:r>
              <a:rPr lang="en-IE" smtClean="0">
                <a:sym typeface="Wingdings"/>
              </a:rPr>
              <a:t></a:t>
            </a:r>
            <a:r>
              <a:rPr lang="en-IE" smtClean="0"/>
              <a:t>MCB</a:t>
            </a:r>
          </a:p>
          <a:p>
            <a:endParaRPr lang="en-IE"/>
          </a:p>
          <a:p>
            <a:endParaRPr lang="en-IE" smtClean="0"/>
          </a:p>
          <a:p>
            <a:endParaRPr lang="en-IE"/>
          </a:p>
          <a:p>
            <a:endParaRPr lang="en-IE" smtClean="0"/>
          </a:p>
          <a:p>
            <a:pPr marL="114300" indent="0">
              <a:buNone/>
            </a:pPr>
            <a:endParaRPr lang="en-IE" smtClean="0"/>
          </a:p>
          <a:p>
            <a:r>
              <a:rPr lang="en-IE" smtClean="0"/>
              <a:t>FSI</a:t>
            </a:r>
            <a:endParaRPr lang="en-I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34" y="2204864"/>
            <a:ext cx="2880320" cy="177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ircuit Breaker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59459"/>
            <a:ext cx="228600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33874"/>
            <a:ext cx="4278099" cy="204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518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Plocóidí</a:t>
            </a:r>
            <a:endParaRPr lang="en-IE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476672"/>
            <a:ext cx="8620125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232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Iarmhairtí srutha leictrigh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Téamh</a:t>
            </a:r>
          </a:p>
          <a:p>
            <a:endParaRPr lang="en-IE"/>
          </a:p>
          <a:p>
            <a:endParaRPr lang="en-IE" smtClean="0"/>
          </a:p>
          <a:p>
            <a:endParaRPr lang="en-IE"/>
          </a:p>
          <a:p>
            <a:pPr marL="0" indent="0">
              <a:buNone/>
            </a:pPr>
            <a:r>
              <a:rPr lang="en-IE" smtClean="0"/>
              <a:t>						</a:t>
            </a:r>
            <a:r>
              <a:rPr lang="en-IE" smtClean="0">
                <a:sym typeface="Wingdings"/>
              </a:rPr>
              <a:t> </a:t>
            </a:r>
            <a:r>
              <a:rPr lang="en-IE" smtClean="0"/>
              <a:t>Ceimiceach</a:t>
            </a:r>
          </a:p>
          <a:p>
            <a:pPr marL="0" indent="0">
              <a:buNone/>
            </a:pPr>
            <a:endParaRPr lang="en-IE"/>
          </a:p>
          <a:p>
            <a:endParaRPr lang="en-IE" smtClean="0"/>
          </a:p>
          <a:p>
            <a:endParaRPr lang="en-IE" smtClean="0"/>
          </a:p>
          <a:p>
            <a:r>
              <a:rPr lang="en-IE" smtClean="0"/>
              <a:t>Maighnéadach (Caibidil 26)</a:t>
            </a:r>
            <a:endParaRPr lang="en-IE"/>
          </a:p>
        </p:txBody>
      </p:sp>
      <p:pic>
        <p:nvPicPr>
          <p:cNvPr id="16386" name="Picture 2" descr="http://images.tutorvista.com/content/electricity/heating-effect-of-current-applicanc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8604"/>
            <a:ext cx="2160240" cy="180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48" y="3362209"/>
            <a:ext cx="3274380" cy="155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15976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789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Soilsí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Fiús ar an líne beo</a:t>
            </a:r>
          </a:p>
          <a:p>
            <a:r>
              <a:rPr lang="en-IE" smtClean="0"/>
              <a:t>Soilsí i dtreocheangail</a:t>
            </a:r>
            <a:endParaRPr lang="en-IE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710418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5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Cileavatuair</a:t>
            </a:r>
            <a:endParaRPr lang="en-IE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82802"/>
              </p:ext>
            </p:extLst>
          </p:nvPr>
        </p:nvGraphicFramePr>
        <p:xfrm>
          <a:off x="467544" y="1772816"/>
          <a:ext cx="822960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6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Éifeacht téimh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Turgnamh chun iniúchadh a dhéanamh ar éifreacht téimh</a:t>
            </a:r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53" y="2708920"/>
            <a:ext cx="42767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2708920"/>
            <a:ext cx="2952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smtClean="0"/>
              <a:t>Torthaí:</a:t>
            </a:r>
          </a:p>
          <a:p>
            <a:r>
              <a:rPr lang="en-IE" smtClean="0"/>
              <a:t>Ardú teochta i gcomhréir le:</a:t>
            </a:r>
          </a:p>
          <a:p>
            <a:endParaRPr lang="en-IE"/>
          </a:p>
          <a:p>
            <a:pPr marL="285750" indent="-285750">
              <a:buFont typeface="Arial" pitchFamily="34" charset="0"/>
              <a:buChar char="•"/>
            </a:pPr>
            <a:r>
              <a:rPr lang="en-IE" smtClean="0"/>
              <a:t>Sruth cearnaithe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mtClean="0"/>
              <a:t>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mtClean="0"/>
              <a:t>Friotaíocht</a:t>
            </a:r>
          </a:p>
          <a:p>
            <a:endParaRPr lang="en-IE"/>
          </a:p>
          <a:p>
            <a:r>
              <a:rPr lang="en-IE" b="1" smtClean="0"/>
              <a:t>Conclúid</a:t>
            </a:r>
          </a:p>
          <a:p>
            <a:r>
              <a:rPr lang="en-IE" smtClean="0"/>
              <a:t>H = I</a:t>
            </a:r>
            <a:r>
              <a:rPr lang="en-IE" baseline="30000" smtClean="0"/>
              <a:t>2</a:t>
            </a:r>
            <a:r>
              <a:rPr lang="en-IE" smtClean="0"/>
              <a:t>Rt</a:t>
            </a:r>
          </a:p>
        </p:txBody>
      </p:sp>
    </p:spTree>
    <p:extLst>
      <p:ext uri="{BB962C8B-B14F-4D97-AF65-F5344CB8AC3E}">
        <p14:creationId xmlns:p14="http://schemas.microsoft.com/office/powerpoint/2010/main" val="367834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Dlí Joule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lnSpcReduction="10000"/>
          </a:bodyPr>
          <a:lstStyle/>
          <a:p>
            <a:r>
              <a:rPr lang="en-US"/>
              <a:t>Cumhacht P = Ráta ag a dtairgtear teas sa </a:t>
            </a:r>
            <a:r>
              <a:rPr lang="en-US"/>
              <a:t>sreang</a:t>
            </a:r>
            <a:r>
              <a:rPr lang="en-US" smtClean="0"/>
              <a:t>:</a:t>
            </a:r>
            <a:endParaRPr lang="en-IE"/>
          </a:p>
          <a:p>
            <a:r>
              <a:rPr lang="en-US"/>
              <a:t>P 	= 	</a:t>
            </a:r>
            <a:r>
              <a:rPr lang="en-US" u="sng"/>
              <a:t>W </a:t>
            </a:r>
            <a:r>
              <a:rPr lang="en-US"/>
              <a:t>	= 	</a:t>
            </a:r>
            <a:r>
              <a:rPr lang="en-US" u="sng"/>
              <a:t>I</a:t>
            </a:r>
            <a:r>
              <a:rPr lang="en-US" u="sng" baseline="30000"/>
              <a:t>2</a:t>
            </a:r>
            <a:r>
              <a:rPr lang="en-US" u="sng"/>
              <a:t>Rt</a:t>
            </a:r>
            <a:endParaRPr lang="en-IE"/>
          </a:p>
          <a:p>
            <a:r>
              <a:rPr lang="en-US"/>
              <a:t>		 t	             t		</a:t>
            </a:r>
            <a:r>
              <a:rPr lang="en-US"/>
              <a:t>	</a:t>
            </a:r>
            <a:endParaRPr lang="en-US" smtClean="0"/>
          </a:p>
          <a:p>
            <a:r>
              <a:rPr lang="en-US" smtClean="0">
                <a:sym typeface="Wingdings"/>
              </a:rPr>
              <a:t></a:t>
            </a:r>
            <a:r>
              <a:rPr lang="en-US" smtClean="0"/>
              <a:t> </a:t>
            </a:r>
            <a:r>
              <a:rPr lang="en-US"/>
              <a:t>P = I</a:t>
            </a:r>
            <a:r>
              <a:rPr lang="en-US" baseline="30000"/>
              <a:t>2</a:t>
            </a:r>
            <a:r>
              <a:rPr lang="en-US"/>
              <a:t>R</a:t>
            </a:r>
            <a:endParaRPr lang="en-IE"/>
          </a:p>
          <a:p>
            <a:pPr marL="0" indent="0">
              <a:buNone/>
            </a:pPr>
            <a:endParaRPr lang="en-US" b="1" smtClean="0"/>
          </a:p>
          <a:p>
            <a:pPr marL="0" indent="0">
              <a:buNone/>
            </a:pPr>
            <a:r>
              <a:rPr lang="en-US" b="1" smtClean="0"/>
              <a:t>Dlí </a:t>
            </a:r>
            <a:r>
              <a:rPr lang="en-US" b="1"/>
              <a:t>Joule</a:t>
            </a:r>
            <a:endParaRPr lang="en-IE"/>
          </a:p>
          <a:p>
            <a:r>
              <a:rPr lang="en-US"/>
              <a:t>Tá an ráta ina n-athraítear fuinneamh leictreach go fuinneamh inmhéanach i séolaí i gcomhréir díreach le cearnóg an tsrutha a shreabhann tríd má fhanann an friotaíocht buan.</a:t>
            </a:r>
            <a:endParaRPr lang="en-IE"/>
          </a:p>
          <a:p>
            <a:r>
              <a:rPr lang="en-US"/>
              <a:t>i.e. 	</a:t>
            </a:r>
            <a:r>
              <a:rPr lang="en-US" b="1"/>
              <a:t>P = I </a:t>
            </a:r>
            <a:r>
              <a:rPr lang="en-US" b="1" baseline="30000"/>
              <a:t>2</a:t>
            </a:r>
            <a:r>
              <a:rPr lang="en-US" b="1"/>
              <a:t>R</a:t>
            </a:r>
            <a:endParaRPr lang="en-IE"/>
          </a:p>
          <a:p>
            <a:endParaRPr lang="en-IE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81518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736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Dlí Joule a fhíorú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E" smtClean="0"/>
              <a:t>Lig don sruth sreabhadh 3 noim. </a:t>
            </a:r>
          </a:p>
          <a:p>
            <a:pPr marL="0" indent="0">
              <a:buNone/>
            </a:pPr>
            <a:r>
              <a:rPr lang="en-IE" smtClean="0"/>
              <a:t>Tomhais ardú teochta</a:t>
            </a:r>
          </a:p>
          <a:p>
            <a:pPr marL="0" indent="0">
              <a:buNone/>
            </a:pPr>
            <a:r>
              <a:rPr lang="en-IE" smtClean="0"/>
              <a:t>Déan le sraith de luachanna srutha</a:t>
            </a:r>
          </a:p>
          <a:p>
            <a:pPr marL="0" indent="0">
              <a:buNone/>
            </a:pPr>
            <a:r>
              <a:rPr lang="en-IE" smtClean="0"/>
              <a:t>Coimead</a:t>
            </a:r>
          </a:p>
          <a:p>
            <a:r>
              <a:rPr lang="en-IE" smtClean="0"/>
              <a:t>Am</a:t>
            </a:r>
          </a:p>
          <a:p>
            <a:r>
              <a:rPr lang="en-IE" smtClean="0"/>
              <a:t>Toirt uisce</a:t>
            </a:r>
          </a:p>
          <a:p>
            <a:r>
              <a:rPr lang="en-IE" smtClean="0"/>
              <a:t>Teocht tosaigh uisce</a:t>
            </a:r>
            <a:endParaRPr lang="en-I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960440" cy="447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612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mtClean="0"/>
              <a:t>Dlí Joule:</a:t>
            </a:r>
            <a:r>
              <a:rPr lang="en-IE" smtClean="0"/>
              <a:t>Torthaí &amp;  Conclúid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6"/>
          </a:xfrm>
        </p:spPr>
        <p:txBody>
          <a:bodyPr>
            <a:noAutofit/>
          </a:bodyPr>
          <a:lstStyle/>
          <a:p>
            <a:r>
              <a:rPr lang="en-IE" sz="2400" smtClean="0"/>
              <a:t>Graf: Líne díreach trí  (0,0) </a:t>
            </a:r>
          </a:p>
          <a:p>
            <a:pPr marL="114300" indent="0">
              <a:buNone/>
            </a:pPr>
            <a:r>
              <a:rPr lang="en-IE" sz="2400" smtClean="0"/>
              <a:t>Léiríonn an graf go bhfuil I</a:t>
            </a:r>
            <a:r>
              <a:rPr lang="en-IE" sz="2400" baseline="30000" smtClean="0"/>
              <a:t>2</a:t>
            </a:r>
            <a:r>
              <a:rPr lang="en-IE" sz="2400" smtClean="0"/>
              <a:t> </a:t>
            </a:r>
            <a:r>
              <a:rPr lang="el-GR" sz="2400" smtClean="0"/>
              <a:t>α</a:t>
            </a:r>
            <a:r>
              <a:rPr lang="en-IE" sz="2400" smtClean="0"/>
              <a:t> </a:t>
            </a:r>
            <a:r>
              <a:rPr lang="en-GB" sz="2400" smtClean="0">
                <a:sym typeface="Symbol"/>
              </a:rPr>
              <a:t></a:t>
            </a:r>
            <a:r>
              <a:rPr lang="en-GB" sz="2400" i="1" smtClean="0">
                <a:sym typeface="Symbol"/>
              </a:rPr>
              <a:t></a:t>
            </a:r>
            <a:r>
              <a:rPr lang="en-GB" sz="2400" i="1" smtClean="0"/>
              <a:t> </a:t>
            </a:r>
          </a:p>
          <a:p>
            <a:pPr marL="114300" indent="0">
              <a:buNone/>
            </a:pPr>
            <a:r>
              <a:rPr lang="en-IE" sz="1000"/>
              <a:t>	</a:t>
            </a:r>
            <a:endParaRPr lang="en-IE" sz="1000" smtClean="0"/>
          </a:p>
          <a:p>
            <a:pPr marL="0" indent="0">
              <a:buNone/>
            </a:pPr>
            <a:r>
              <a:rPr lang="en-GB" sz="2400" i="1" smtClean="0"/>
              <a:t>h        </a:t>
            </a:r>
            <a:r>
              <a:rPr lang="en-GB" sz="2400" i="1"/>
              <a:t>= mc</a:t>
            </a:r>
            <a:r>
              <a:rPr lang="en-GB" sz="2400">
                <a:sym typeface="Symbol"/>
              </a:rPr>
              <a:t></a:t>
            </a:r>
            <a:r>
              <a:rPr lang="en-GB" sz="2400" i="1">
                <a:sym typeface="Symbol"/>
              </a:rPr>
              <a:t></a:t>
            </a:r>
            <a:r>
              <a:rPr lang="en-GB" sz="2400" i="1"/>
              <a:t> </a:t>
            </a:r>
            <a:r>
              <a:rPr lang="en-GB" sz="2400" i="1" smtClean="0"/>
              <a:t> =&gt;        </a:t>
            </a:r>
            <a:r>
              <a:rPr lang="en-IE" sz="2400" smtClean="0">
                <a:effectLst/>
              </a:rPr>
              <a:t> </a:t>
            </a:r>
            <a:r>
              <a:rPr lang="en-GB" sz="2400" smtClean="0"/>
              <a:t>p = 	</a:t>
            </a:r>
            <a:r>
              <a:rPr lang="en-GB" sz="2400" i="1" u="sng" smtClean="0"/>
              <a:t>mc</a:t>
            </a:r>
            <a:r>
              <a:rPr lang="en-GB" sz="2400" u="sng" smtClean="0">
                <a:sym typeface="Symbol"/>
              </a:rPr>
              <a:t></a:t>
            </a:r>
            <a:r>
              <a:rPr lang="en-GB" sz="2400" i="1" u="sng" smtClean="0">
                <a:sym typeface="Symbol"/>
              </a:rPr>
              <a:t></a:t>
            </a:r>
            <a:r>
              <a:rPr lang="en-GB" sz="2400" i="1" u="sng" smtClean="0"/>
              <a:t> .</a:t>
            </a:r>
            <a:endParaRPr lang="en-IE" sz="2400"/>
          </a:p>
          <a:p>
            <a:pPr marL="0" indent="0">
              <a:buNone/>
            </a:pPr>
            <a:r>
              <a:rPr lang="en-IE" sz="2400" smtClean="0"/>
              <a:t>			                          t</a:t>
            </a:r>
          </a:p>
          <a:p>
            <a:pPr marL="0" indent="0">
              <a:buNone/>
            </a:pPr>
            <a:r>
              <a:rPr lang="en-IE" sz="2400" smtClean="0"/>
              <a:t>M,c,t tairiseach =&gt; p </a:t>
            </a:r>
            <a:r>
              <a:rPr lang="el-GR" sz="2400" smtClean="0"/>
              <a:t>α</a:t>
            </a:r>
            <a:r>
              <a:rPr lang="en-IE" sz="2400" smtClean="0"/>
              <a:t> </a:t>
            </a:r>
            <a:r>
              <a:rPr lang="en-GB" sz="2400" smtClean="0">
                <a:sym typeface="Symbol"/>
              </a:rPr>
              <a:t></a:t>
            </a:r>
            <a:r>
              <a:rPr lang="en-GB" sz="2400" i="1" smtClean="0">
                <a:sym typeface="Symbol"/>
              </a:rPr>
              <a:t></a:t>
            </a:r>
            <a:r>
              <a:rPr lang="en-GB" sz="2400" i="1" smtClean="0"/>
              <a:t> .      </a:t>
            </a:r>
            <a:r>
              <a:rPr lang="en-GB" sz="2400" i="1" smtClean="0"/>
              <a:t>Ach ón ngraf: </a:t>
            </a:r>
            <a:r>
              <a:rPr lang="en-IE" sz="2400" smtClean="0"/>
              <a:t>I</a:t>
            </a:r>
            <a:r>
              <a:rPr lang="en-IE" sz="2400" baseline="30000" smtClean="0"/>
              <a:t>2</a:t>
            </a:r>
            <a:r>
              <a:rPr lang="en-IE" sz="2400" smtClean="0"/>
              <a:t> </a:t>
            </a:r>
            <a:r>
              <a:rPr lang="el-GR" sz="2400" smtClean="0"/>
              <a:t>α</a:t>
            </a:r>
            <a:r>
              <a:rPr lang="en-IE" sz="2400" smtClean="0"/>
              <a:t> </a:t>
            </a:r>
            <a:r>
              <a:rPr lang="en-GB" sz="2400" smtClean="0">
                <a:sym typeface="Symbol"/>
              </a:rPr>
              <a:t></a:t>
            </a:r>
            <a:r>
              <a:rPr lang="en-GB" sz="2400" i="1" smtClean="0">
                <a:sym typeface="Symbol"/>
              </a:rPr>
              <a:t></a:t>
            </a:r>
            <a:r>
              <a:rPr lang="en-GB" sz="2400" i="1" smtClean="0"/>
              <a:t> </a:t>
            </a:r>
          </a:p>
          <a:p>
            <a:pPr marL="0" indent="0">
              <a:buNone/>
            </a:pPr>
            <a:endParaRPr lang="en-IE" sz="1000" smtClean="0"/>
          </a:p>
          <a:p>
            <a:pPr>
              <a:buFont typeface="Symbol"/>
              <a:buChar char="Þ"/>
            </a:pPr>
            <a:r>
              <a:rPr lang="en-IE" sz="2400" smtClean="0"/>
              <a:t>P </a:t>
            </a:r>
            <a:r>
              <a:rPr lang="el-GR" sz="2400" smtClean="0"/>
              <a:t>α</a:t>
            </a:r>
            <a:r>
              <a:rPr lang="en-IE" sz="2400" smtClean="0"/>
              <a:t> I</a:t>
            </a:r>
            <a:r>
              <a:rPr lang="en-IE" sz="2400" baseline="30000" smtClean="0"/>
              <a:t>2</a:t>
            </a:r>
            <a:r>
              <a:rPr lang="en-IE" sz="2400" smtClean="0"/>
              <a:t> </a:t>
            </a:r>
          </a:p>
          <a:p>
            <a:pPr>
              <a:buFont typeface="Symbol"/>
              <a:buChar char="Þ"/>
            </a:pPr>
            <a:r>
              <a:rPr lang="en-IE" sz="2400" smtClean="0"/>
              <a:t>Fíoraíonn sé dlí Joule </a:t>
            </a:r>
          </a:p>
          <a:p>
            <a:pPr marL="0" indent="0">
              <a:buNone/>
            </a:pPr>
            <a:r>
              <a:rPr lang="en-IE" sz="2400"/>
              <a:t>Tabhair </a:t>
            </a:r>
            <a:r>
              <a:rPr lang="en-IE" sz="2400"/>
              <a:t>faoi </a:t>
            </a:r>
            <a:r>
              <a:rPr lang="en-IE" sz="2400" smtClean="0"/>
              <a:t>ndeara:      Fána </a:t>
            </a:r>
            <a:r>
              <a:rPr lang="en-IE" sz="2400"/>
              <a:t>an ghraif </a:t>
            </a:r>
            <a:r>
              <a:rPr lang="en-IE" sz="2400"/>
              <a:t>=</a:t>
            </a:r>
            <a:r>
              <a:rPr lang="en-IE" sz="2400" u="sng"/>
              <a:t> </a:t>
            </a:r>
            <a:r>
              <a:rPr lang="en-IE" sz="2400" b="1" u="sng" smtClean="0"/>
              <a:t>Δθ  </a:t>
            </a:r>
            <a:r>
              <a:rPr lang="en-IE" sz="2400" b="1" smtClean="0"/>
              <a:t>  = </a:t>
            </a:r>
            <a:r>
              <a:rPr lang="en-IE" sz="2400" b="1" u="sng" smtClean="0"/>
              <a:t>mc</a:t>
            </a:r>
            <a:endParaRPr lang="en-IE" sz="2400"/>
          </a:p>
          <a:p>
            <a:pPr marL="0" indent="0">
              <a:buNone/>
            </a:pPr>
            <a:r>
              <a:rPr lang="en-IE" sz="2400" b="1"/>
              <a:t>  </a:t>
            </a:r>
            <a:r>
              <a:rPr lang="en-IE" sz="2400" b="1" smtClean="0"/>
              <a:t>					     	       I</a:t>
            </a:r>
            <a:r>
              <a:rPr lang="en-IE" sz="2400" b="1" baseline="30000" smtClean="0"/>
              <a:t>2              </a:t>
            </a:r>
            <a:r>
              <a:rPr lang="en-IE" sz="2400" smtClean="0"/>
              <a:t>Rt</a:t>
            </a:r>
            <a:endParaRPr lang="en-IE" sz="2400"/>
          </a:p>
          <a:p>
            <a:pPr marL="0" indent="0">
              <a:buNone/>
            </a:pPr>
            <a:r>
              <a:rPr lang="en-IE" sz="2400"/>
              <a:t> </a:t>
            </a:r>
            <a:r>
              <a:rPr lang="en-IE" sz="2400"/>
              <a:t>	</a:t>
            </a:r>
            <a:r>
              <a:rPr lang="en-IE" sz="2400"/>
              <a:t>    </a:t>
            </a:r>
            <a:r>
              <a:rPr lang="en-IE" sz="2400"/>
              <a:t>	</a:t>
            </a:r>
          </a:p>
          <a:p>
            <a:pPr>
              <a:buFont typeface="Symbol"/>
              <a:buChar char="Þ"/>
            </a:pPr>
            <a:endParaRPr lang="en-IE" sz="24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00808"/>
            <a:ext cx="2592288" cy="15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2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Réamhchúraim</a:t>
            </a:r>
            <a:endParaRPr lang="en-IE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310455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9810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Réamhchúraim</a:t>
            </a:r>
            <a:endParaRPr lang="en-IE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949164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1727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3200" smtClean="0"/>
              <a:t>Buntáistí a bhaineann le tarchur fhuinnimh leictrigh ag ardvoltas</a:t>
            </a:r>
            <a:endParaRPr lang="en-IE" sz="320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7544" y="1556792"/>
            <a:ext cx="8136904" cy="50405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E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Cás </a:t>
            </a:r>
            <a:r>
              <a:rPr kumimoji="0" lang="en-IE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1  Voltas íseal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E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Voltas = 5000V </a:t>
            </a:r>
            <a:r>
              <a:rPr kumimoji="0" lang="en-IE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kumimoji="0" lang="en-IE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 I = </a:t>
            </a:r>
            <a:r>
              <a:rPr kumimoji="0" lang="en-IE" sz="2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1 000 000</a:t>
            </a:r>
            <a:r>
              <a:rPr kumimoji="0" lang="en-IE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	= 200A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E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	</a:t>
            </a:r>
            <a:r>
              <a:rPr kumimoji="0" lang="en-IE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	</a:t>
            </a:r>
            <a:r>
              <a:rPr lang="en-IE" sz="2800">
                <a:latin typeface="Tahoma" pitchFamily="34" charset="0"/>
                <a:cs typeface="Arial" pitchFamily="34" charset="0"/>
              </a:rPr>
              <a:t> </a:t>
            </a:r>
            <a:r>
              <a:rPr lang="en-IE" sz="2800" smtClean="0">
                <a:latin typeface="Tahoma" pitchFamily="34" charset="0"/>
                <a:cs typeface="Arial" pitchFamily="34" charset="0"/>
              </a:rPr>
              <a:t>           </a:t>
            </a:r>
            <a:r>
              <a:rPr kumimoji="0" lang="en-IE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IE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5000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E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Cumhacht caillte P = RI</a:t>
            </a:r>
            <a:r>
              <a:rPr kumimoji="0" lang="en-IE" sz="28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2</a:t>
            </a:r>
            <a:r>
              <a:rPr kumimoji="0" lang="en-IE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  = (10) (200)</a:t>
            </a:r>
            <a:r>
              <a:rPr kumimoji="0" lang="en-IE" sz="28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2</a:t>
            </a:r>
            <a:r>
              <a:rPr kumimoji="0" lang="en-IE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 = 400 000W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IE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E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% Caillte = </a:t>
            </a:r>
            <a:r>
              <a:rPr kumimoji="0" lang="en-IE" sz="2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400 000</a:t>
            </a:r>
            <a:r>
              <a:rPr kumimoji="0" lang="en-IE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		x </a:t>
            </a:r>
            <a:r>
              <a:rPr kumimoji="0" lang="en-IE" sz="2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100</a:t>
            </a:r>
            <a:r>
              <a:rPr kumimoji="0" lang="en-IE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		= 40%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E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	      1 000 000		     1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Power 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355986"/>
            <a:ext cx="3600400" cy="125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59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112</TotalTime>
  <Words>501</Words>
  <Application>Microsoft Office PowerPoint</Application>
  <PresentationFormat>On-screen Show (4:3)</PresentationFormat>
  <Paragraphs>133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Apothecary</vt:lpstr>
      <vt:lpstr>Caibidil 24</vt:lpstr>
      <vt:lpstr>Iarmhairtí srutha leictrigh</vt:lpstr>
      <vt:lpstr>Éifeacht téimh</vt:lpstr>
      <vt:lpstr>Dlí Joule</vt:lpstr>
      <vt:lpstr>Dlí Joule a fhíorú</vt:lpstr>
      <vt:lpstr>Dlí Joule:Torthaí &amp;  Conclúid</vt:lpstr>
      <vt:lpstr>Réamhchúraim</vt:lpstr>
      <vt:lpstr>Réamhchúraim</vt:lpstr>
      <vt:lpstr>Buntáistí a bhaineann le tarchur fhuinnimh leictrigh ag ardvoltas</vt:lpstr>
      <vt:lpstr>Ardvoltas</vt:lpstr>
      <vt:lpstr>Tarchur leictreachais:</vt:lpstr>
      <vt:lpstr>PowerPoint Presentation</vt:lpstr>
      <vt:lpstr>Iarmhairt Ceimiceach sruth Leictrigh</vt:lpstr>
      <vt:lpstr>PowerPoint Presentation</vt:lpstr>
      <vt:lpstr>Leictrealú – úsáideanna  </vt:lpstr>
      <vt:lpstr> Ciorcaid theaghlaigh </vt:lpstr>
      <vt:lpstr>PowerPoint Presentation</vt:lpstr>
      <vt:lpstr>Gléas slándála</vt:lpstr>
      <vt:lpstr>Plocóidí</vt:lpstr>
      <vt:lpstr>Soilsí</vt:lpstr>
      <vt:lpstr>Cileavatuair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Caibidil 24</dc:title>
  <dc:creator>User</dc:creator>
  <cp:lastModifiedBy>User</cp:lastModifiedBy>
  <cp:revision>13</cp:revision>
  <dcterms:created xsi:type="dcterms:W3CDTF">2012-01-27T20:06:37Z</dcterms:created>
  <dcterms:modified xsi:type="dcterms:W3CDTF">2012-01-27T21:58:43Z</dcterms:modified>
</cp:coreProperties>
</file>