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7094FB-8CCF-4A71-BFD5-E765306BE634}" type="datetimeFigureOut">
              <a:rPr lang="en-IE" smtClean="0"/>
              <a:t>10/02/2012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ABC675-49E5-41AC-B6FD-1106C89357D9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matter.org.uk/Content/MagneticFields/fields_2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lter-fendt.de/ph14e/mfwire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matter.org.uk/Content/MagneticFields/fields_2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schools.matter.org.uk/Content/MagneticFields/fields_2.html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cro.magnet.fsu.edu/electromag/java/magneticlines2/index.html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26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/>
              <a:t>Maighnéid agus réimsí Maighnéadacha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329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Réimse-sreanga díreach</a:t>
            </a:r>
            <a:endParaRPr lang="en-I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047" y="1827488"/>
            <a:ext cx="6161905" cy="44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http://schools.matter.org.uk/Content/MagneticFields/fields_2.html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721759" y="2190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4"/>
              </a:rPr>
              <a:t>http://www.walter-fendt.de/ph14e/mfwire.htm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200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Riail an deasláimhe/Riail an deisil</a:t>
            </a:r>
            <a:r>
              <a:rPr lang="en-IE" smtClean="0"/>
              <a:t/>
            </a:r>
            <a:br>
              <a:rPr lang="en-IE" smtClean="0"/>
            </a:br>
            <a:r>
              <a:rPr lang="en-GB" b="1" smtClean="0"/>
              <a:t>(Right hand grip rule)</a:t>
            </a:r>
            <a:r>
              <a:rPr lang="en-IE" smtClean="0"/>
              <a:t/>
            </a:r>
            <a:br>
              <a:rPr lang="en-IE" smtClean="0"/>
            </a:br>
            <a:endParaRPr lang="en-I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00600" cy="42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7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Lúb ciorcalach</a:t>
            </a:r>
            <a:endParaRPr lang="en-I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5" y="1916832"/>
            <a:ext cx="83282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http://schools.matter.org.uk/Content/MagneticFields/fields_2.html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41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Solanód</a:t>
            </a:r>
            <a:endParaRPr lang="en-IE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4" y="2348879"/>
            <a:ext cx="4224694" cy="23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IE" smtClean="0"/>
              <a:t>Solanód</a:t>
            </a:r>
            <a:endParaRPr lang="en-I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smtClean="0"/>
              <a:t>Turgnamh</a:t>
            </a:r>
            <a:endParaRPr lang="en-IE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333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89" y="2500486"/>
            <a:ext cx="3971931" cy="31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43808" y="59873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5"/>
              </a:rPr>
              <a:t>http://schools.matter.org.uk/Content/MagneticFields/fields_2.html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951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Leictreamaighnéad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/>
              <a:t>S</a:t>
            </a:r>
            <a:r>
              <a:rPr lang="en-GB" smtClean="0"/>
              <a:t>olanod </a:t>
            </a:r>
            <a:r>
              <a:rPr lang="en-GB"/>
              <a:t>le croíleacán bogiarann feadh a haise</a:t>
            </a:r>
            <a:r>
              <a:rPr lang="en-GB"/>
              <a:t>. </a:t>
            </a:r>
            <a:endParaRPr lang="en-GB" smtClean="0"/>
          </a:p>
          <a:p>
            <a:r>
              <a:rPr lang="en-GB" smtClean="0"/>
              <a:t>Nuair </a:t>
            </a:r>
            <a:r>
              <a:rPr lang="en-GB"/>
              <a:t>a shreabhann sruth tríd, feidhmíonn sé mar maighnéad laidir</a:t>
            </a:r>
            <a:r>
              <a:rPr lang="en-GB"/>
              <a:t>. </a:t>
            </a:r>
            <a:endParaRPr lang="en-GB" smtClean="0"/>
          </a:p>
          <a:p>
            <a:r>
              <a:rPr lang="en-GB" smtClean="0"/>
              <a:t>Nuair </a:t>
            </a:r>
            <a:r>
              <a:rPr lang="en-GB"/>
              <a:t>a stopann an sruth, cailleann sé an maighnéadas</a:t>
            </a:r>
            <a:r>
              <a:rPr lang="en-GB"/>
              <a:t>. </a:t>
            </a:r>
            <a:endParaRPr lang="en-GB" smtClean="0"/>
          </a:p>
          <a:p>
            <a:r>
              <a:rPr lang="en-GB" smtClean="0"/>
              <a:t>Le </a:t>
            </a:r>
            <a:r>
              <a:rPr lang="en-GB"/>
              <a:t>sruth mór agus a lán lúib sa solanód is féidir réimse an-láidir a fháil. </a:t>
            </a:r>
            <a:endParaRPr lang="en-IE"/>
          </a:p>
          <a:p>
            <a:endParaRPr lang="en-I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0" y="4653136"/>
            <a:ext cx="1266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80814"/>
            <a:ext cx="17430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0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Leictreamaighnéad-úsaideanna</a:t>
            </a:r>
            <a:endParaRPr lang="en-I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5230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2304256" cy="226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1340768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1.Clois </a:t>
            </a:r>
            <a:r>
              <a:rPr lang="en-GB"/>
              <a:t>chonamair (scrap yard): Le dreamh iarann agus dramh chruach a iompair.</a:t>
            </a:r>
            <a:endParaRPr lang="en-IE"/>
          </a:p>
          <a:p>
            <a:r>
              <a:rPr lang="en-GB"/>
              <a:t>2. Bíonn leictreamaighnéad i bhformhór na mótar leictreach. </a:t>
            </a:r>
            <a:endParaRPr lang="en-IE"/>
          </a:p>
          <a:p>
            <a:r>
              <a:rPr lang="en-GB"/>
              <a:t>3. Is bunús an chloig leictrigh ar an doras é.</a:t>
            </a:r>
            <a:endParaRPr lang="en-IE"/>
          </a:p>
          <a:p>
            <a:r>
              <a:rPr lang="en-GB"/>
              <a:t>4. Athsheachadan maighnéadach ( Magnetic Relay). Is gléas é an athsheachadán maighnéadach chun rith an tsrutha mhóir i gciorcad cumhachta a stiúradh le sruth beag i gciorcad eile.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38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Maighnéadas an domhain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/>
              <a:t>mar a bheadh oll-bharramhaighnead istigh go garbh feadh ais na cruinne.</a:t>
            </a:r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3960440" cy="30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0931"/>
            <a:ext cx="3898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87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Uilleann Diallais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/>
              <a:t>Uilleann idir ais réimse maighnéadach an domhain agus ais geografach an domhain ó theas go thuaidh.</a:t>
            </a:r>
            <a:endParaRPr lang="en-IE"/>
          </a:p>
          <a:p>
            <a:endParaRPr lang="en-I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068960"/>
            <a:ext cx="2095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0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IE" smtClean="0"/>
              <a:t>Maighnéid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IE"/>
              <a:t>M</a:t>
            </a:r>
            <a:r>
              <a:rPr lang="en-IE" smtClean="0"/>
              <a:t>aighnéad </a:t>
            </a:r>
            <a:r>
              <a:rPr lang="en-IE"/>
              <a:t>a bhíonn ar shaor </a:t>
            </a:r>
            <a:r>
              <a:rPr lang="en-IE"/>
              <a:t>chrochadh </a:t>
            </a:r>
            <a:endParaRPr lang="en-IE" smtClean="0"/>
          </a:p>
          <a:p>
            <a:pPr marL="0" indent="0">
              <a:buNone/>
            </a:pPr>
            <a:r>
              <a:rPr lang="en-IE"/>
              <a:t> </a:t>
            </a:r>
            <a:r>
              <a:rPr lang="en-IE" smtClean="0"/>
              <a:t>    é </a:t>
            </a:r>
            <a:r>
              <a:rPr lang="en-IE"/>
              <a:t>féin ó thuaidh - </a:t>
            </a:r>
            <a:r>
              <a:rPr lang="en-IE"/>
              <a:t>ó </a:t>
            </a:r>
            <a:r>
              <a:rPr lang="en-IE" smtClean="0"/>
              <a:t>dheas</a:t>
            </a:r>
          </a:p>
          <a:p>
            <a:pPr marL="0" indent="0">
              <a:buNone/>
            </a:pPr>
            <a:endParaRPr lang="en-IE" smtClean="0"/>
          </a:p>
          <a:p>
            <a:r>
              <a:rPr lang="en-IE" smtClean="0"/>
              <a:t>POL </a:t>
            </a:r>
            <a:r>
              <a:rPr lang="en-IE"/>
              <a:t>THUAIDH (N) agus POL THEAS (S) i gconaí</a:t>
            </a:r>
          </a:p>
          <a:p>
            <a:pPr lvl="1"/>
            <a:r>
              <a:rPr lang="en-IE" smtClean="0"/>
              <a:t>Pol </a:t>
            </a:r>
            <a:r>
              <a:rPr lang="en-IE"/>
              <a:t>thuaidh </a:t>
            </a:r>
            <a:r>
              <a:rPr lang="en-IE" smtClean="0"/>
              <a:t>=foircheann </a:t>
            </a:r>
            <a:r>
              <a:rPr lang="en-IE"/>
              <a:t>an </a:t>
            </a:r>
            <a:r>
              <a:rPr lang="en-IE"/>
              <a:t>maighnéad </a:t>
            </a:r>
            <a:r>
              <a:rPr lang="en-IE" smtClean="0"/>
              <a:t>dirithe </a:t>
            </a:r>
            <a:r>
              <a:rPr lang="en-IE"/>
              <a:t>ar phol thuaidh an </a:t>
            </a:r>
            <a:r>
              <a:rPr lang="en-IE"/>
              <a:t>domhain </a:t>
            </a:r>
            <a:endParaRPr lang="en-IE" smtClean="0"/>
          </a:p>
          <a:p>
            <a:pPr lvl="1"/>
            <a:r>
              <a:rPr lang="en-IE" smtClean="0"/>
              <a:t> </a:t>
            </a:r>
            <a:r>
              <a:rPr lang="en-IE"/>
              <a:t>an pol theas ar an bhfoircheann eile</a:t>
            </a:r>
            <a:r>
              <a:rPr lang="en-IE"/>
              <a:t>. </a:t>
            </a:r>
            <a:endParaRPr lang="en-IE" smtClean="0"/>
          </a:p>
          <a:p>
            <a:pPr lvl="1"/>
            <a:endParaRPr lang="en-IE"/>
          </a:p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962999" cy="2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5445"/>
            <a:ext cx="15621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Maighnéid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/>
              <a:t>Aomann maighnéad nithe ina mbíonn iarann, nicil no cobalt- ábhair fearómaighnéadach (ferromagnetic)</a:t>
            </a:r>
          </a:p>
          <a:p>
            <a:r>
              <a:rPr lang="en-IE"/>
              <a:t>Nuair a bhíonn maighnéad gar le ábhar fearó maighnéadach éiríonn siad maighnéadach. Tá roinnt ábhair a choimeadann an maighnéadas sin agus a dhéanann buanmhaighnéid (m.s. cruach crua) . Abhair eile cailleann siad an maighnéadas – maighnéid sealadach. (m.s. iarann bog)</a:t>
            </a:r>
          </a:p>
          <a:p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5335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Airíonna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/>
              <a:t>Aomann poil eagsula lena cheile, earann poil cosula ona cheile.</a:t>
            </a:r>
          </a:p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212976"/>
            <a:ext cx="56769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10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Réimse Maighnéadach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Spás mórthimpeallmaighnéid </a:t>
            </a:r>
            <a:r>
              <a:rPr lang="en-GB"/>
              <a:t>ina mbíonn fórsai maighnéadacha ag </a:t>
            </a:r>
            <a:r>
              <a:rPr lang="en-GB"/>
              <a:t>feidhmiú</a:t>
            </a:r>
            <a:r>
              <a:rPr lang="en-GB" smtClean="0"/>
              <a:t>.</a:t>
            </a:r>
          </a:p>
          <a:p>
            <a:r>
              <a:rPr lang="en-GB"/>
              <a:t>T</a:t>
            </a:r>
            <a:r>
              <a:rPr lang="en-GB" smtClean="0"/>
              <a:t>reo </a:t>
            </a:r>
            <a:r>
              <a:rPr lang="en-GB"/>
              <a:t>an reimse ann ná an treo ina bheadh an fórsa ar </a:t>
            </a:r>
            <a:r>
              <a:rPr lang="en-GB" b="1" u="sng"/>
              <a:t>pol thuaidh </a:t>
            </a:r>
            <a:r>
              <a:rPr lang="en-GB"/>
              <a:t>curtha ag an bpointe sin.</a:t>
            </a:r>
            <a:endParaRPr lang="en-IE"/>
          </a:p>
          <a:p>
            <a:r>
              <a:rPr lang="en-GB" b="1"/>
              <a:t>Treolínte forsa maighnéadach</a:t>
            </a:r>
            <a:endParaRPr lang="en-IE"/>
          </a:p>
          <a:p>
            <a:r>
              <a:rPr lang="en-GB"/>
              <a:t>Línte a tharraingítear i reimse maighnéadach ionas go mbeidh an tadhaill ag aon phointe ag léiriú treo an reimse ag an bpointe sin. 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237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Barramhaighnéad</a:t>
            </a:r>
            <a:endParaRPr lang="en-I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536504" cy="264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4" y="4581128"/>
            <a:ext cx="26765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59430"/>
            <a:ext cx="16668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594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5"/>
              </a:rPr>
              <a:t>http://micro.magnet.fsu.edu/electromag/java/magneticlines2/index.html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743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Compás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/>
              <a:t>Compas</a:t>
            </a:r>
            <a:endParaRPr lang="en-IE"/>
          </a:p>
          <a:p>
            <a:r>
              <a:rPr lang="en-GB"/>
              <a:t>Barramaighnead beag, i riocht saighde agus é leagtha ar bhioran ingearach</a:t>
            </a:r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717032"/>
            <a:ext cx="2095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62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Crúchruthach</a:t>
            </a:r>
            <a:endParaRPr lang="en-I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714" y="3056060"/>
            <a:ext cx="5228572" cy="19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4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/>
              <a:t/>
            </a:r>
            <a:br>
              <a:rPr lang="en-GB" b="1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/>
              <a:t/>
            </a:r>
            <a:br>
              <a:rPr lang="en-GB" b="1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/>
              <a:t/>
            </a:r>
            <a:br>
              <a:rPr lang="en-GB" b="1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/>
              <a:t/>
            </a:r>
            <a:br>
              <a:rPr lang="en-GB" b="1"/>
            </a:br>
            <a:r>
              <a:rPr lang="en-GB" b="1" smtClean="0"/>
              <a:t/>
            </a:r>
            <a:br>
              <a:rPr lang="en-GB" b="1" smtClean="0"/>
            </a:br>
            <a:r>
              <a:rPr lang="en-IE"/>
              <a:t/>
            </a:r>
            <a:br>
              <a:rPr lang="en-IE"/>
            </a:br>
            <a:r>
              <a:rPr lang="en-GB" b="1"/>
              <a:t> </a:t>
            </a:r>
            <a:r>
              <a:rPr lang="en-GB" b="1"/>
              <a:t> </a:t>
            </a: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Turgnamh </a:t>
            </a:r>
            <a:r>
              <a:rPr lang="en-GB" b="1"/>
              <a:t>Oersted</a:t>
            </a:r>
            <a:r>
              <a:rPr lang="en-IE"/>
              <a:t/>
            </a:r>
            <a:br>
              <a:rPr lang="en-IE"/>
            </a:br>
            <a:r>
              <a:rPr lang="en-IE"/>
              <a:t/>
            </a:r>
            <a:br>
              <a:rPr lang="en-IE"/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/>
              <a:t>Aidhm</a:t>
            </a:r>
            <a:r>
              <a:rPr lang="en-GB" b="1"/>
              <a:t>:  </a:t>
            </a:r>
            <a:endParaRPr lang="en-GB" b="1" smtClean="0"/>
          </a:p>
          <a:p>
            <a:pPr marL="0" indent="0">
              <a:buNone/>
            </a:pPr>
            <a:r>
              <a:rPr lang="en-GB" b="1" smtClean="0"/>
              <a:t>Éifeacht </a:t>
            </a:r>
            <a:r>
              <a:rPr lang="en-GB" b="1"/>
              <a:t>maighnéadach </a:t>
            </a:r>
            <a:endParaRPr lang="en-GB" b="1" smtClean="0"/>
          </a:p>
          <a:p>
            <a:pPr marL="0" indent="0">
              <a:buNone/>
            </a:pPr>
            <a:r>
              <a:rPr lang="en-GB" b="1" smtClean="0"/>
              <a:t>srutha </a:t>
            </a:r>
            <a:r>
              <a:rPr lang="en-GB" b="1"/>
              <a:t>leictrigh </a:t>
            </a:r>
            <a:r>
              <a:rPr lang="en-GB" b="1"/>
              <a:t>a </a:t>
            </a:r>
            <a:r>
              <a:rPr lang="en-GB" b="1" smtClean="0"/>
              <a:t>leiriú</a:t>
            </a:r>
          </a:p>
          <a:p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340768"/>
            <a:ext cx="3995936" cy="509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4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387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Caibidil 26</vt:lpstr>
      <vt:lpstr>Maighnéid</vt:lpstr>
      <vt:lpstr>Maighnéid</vt:lpstr>
      <vt:lpstr>Airíonna</vt:lpstr>
      <vt:lpstr>Réimse Maighnéadach</vt:lpstr>
      <vt:lpstr>Barramhaighnéad</vt:lpstr>
      <vt:lpstr>Compás</vt:lpstr>
      <vt:lpstr>Crúchruthach</vt:lpstr>
      <vt:lpstr>              Turgnamh Oersted  </vt:lpstr>
      <vt:lpstr>Réimse-sreanga díreach</vt:lpstr>
      <vt:lpstr> Riail an deasláimhe/Riail an deisil (Right hand grip rule) </vt:lpstr>
      <vt:lpstr>Lúb ciorcalach</vt:lpstr>
      <vt:lpstr>Solanód</vt:lpstr>
      <vt:lpstr>Leictreamaighnéad</vt:lpstr>
      <vt:lpstr>Leictreamaighnéad-úsaideanna</vt:lpstr>
      <vt:lpstr>Maighnéadas an domhain</vt:lpstr>
      <vt:lpstr>Uilleann Diallais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2012-01-29T15:15:03Z</dcterms:created>
  <dcterms:modified xsi:type="dcterms:W3CDTF">2012-02-10T12:05:20Z</dcterms:modified>
</cp:coreProperties>
</file>