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74D8D3-E0CA-4BE0-9A3A-52422BDD0F4F}" type="datetimeFigureOut">
              <a:rPr lang="en-IE" smtClean="0"/>
              <a:t>31/07/2012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2C8542-3C5C-4CCB-966C-2E1CCD749D3F}" type="slidenum">
              <a:rPr lang="en-IE" smtClean="0"/>
              <a:t>‹#›</a:t>
            </a:fld>
            <a:endParaRPr lang="en-IE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-ZL-hAf1y_Y&amp;feature=rec-HM-fresh+div" TargetMode="Externa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chtv.mit.edu/videos/813-mit-physics-demo----forces-on-a-current-carrying-wir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focal.ie/Search.aspx?term=diomaibhseach&amp;lang=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lter-fendt.de/ph14e/lorentzforce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sorblearning.com/media/attachment.action?quick=7i&amp;att=53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ter-fendt.de/ph14e/electricmotor.htm" TargetMode="External"/><Relationship Id="rId2" Type="http://schemas.openxmlformats.org/officeDocument/2006/relationships/hyperlink" Target="http://www.absorblearning.com/physics/demo/units/DJFPh054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mtClean="0"/>
              <a:t>Caibidil 27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mtClean="0"/>
              <a:t>Sruth i réimse maighnéadach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79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n-IE" smtClean="0"/>
              <a:t>Slonn a dhíriú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965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mtClean="0"/>
              <a:t>Samhlaigh seoltóir dár fad L, ina bhfuil n lucht dár luach q agus mean luas na luchtanna v.</a:t>
            </a:r>
          </a:p>
          <a:p>
            <a:endParaRPr lang="en-IE" smtClean="0"/>
          </a:p>
          <a:p>
            <a:r>
              <a:rPr lang="en-IE" smtClean="0"/>
              <a:t>Fórsa iomlán ar an seoltóir:		F = B I L</a:t>
            </a:r>
          </a:p>
          <a:p>
            <a:endParaRPr lang="en-IE" smtClean="0"/>
          </a:p>
          <a:p>
            <a:r>
              <a:rPr lang="en-IE" smtClean="0"/>
              <a:t>Ach:   I = </a:t>
            </a:r>
            <a:r>
              <a:rPr lang="en-IE" u="sng" smtClean="0"/>
              <a:t>Q</a:t>
            </a:r>
            <a:r>
              <a:rPr lang="en-IE" smtClean="0"/>
              <a:t>	Q = an lucht iomlán a shreabhann san seoltóir</a:t>
            </a:r>
          </a:p>
          <a:p>
            <a:r>
              <a:rPr lang="en-IE" smtClean="0"/>
              <a:t>                 t 	t  = an t-am a thógtar do lucht q sreabhadh fad L tríd an seoltóir   </a:t>
            </a:r>
          </a:p>
          <a:p>
            <a:endParaRPr lang="en-IE" smtClean="0"/>
          </a:p>
          <a:p>
            <a:r>
              <a:rPr lang="en-IE" smtClean="0"/>
              <a:t>Q = n q</a:t>
            </a:r>
          </a:p>
          <a:p>
            <a:endParaRPr lang="en-IE" smtClean="0"/>
          </a:p>
          <a:p>
            <a:r>
              <a:rPr lang="en-IE" smtClean="0"/>
              <a:t>F = </a:t>
            </a:r>
            <a:r>
              <a:rPr lang="en-IE" u="sng" smtClean="0"/>
              <a:t>B n q L </a:t>
            </a:r>
            <a:r>
              <a:rPr lang="en-IE" smtClean="0"/>
              <a:t>		ACH  v = fad/am = L/t</a:t>
            </a:r>
          </a:p>
          <a:p>
            <a:r>
              <a:rPr lang="en-IE" smtClean="0"/>
              <a:t>             t</a:t>
            </a:r>
          </a:p>
          <a:p>
            <a:pPr marL="0" indent="0">
              <a:buNone/>
            </a:pPr>
            <a:r>
              <a:rPr lang="en-IE" smtClean="0"/>
              <a:t>           F = B n q v</a:t>
            </a:r>
          </a:p>
          <a:p>
            <a:endParaRPr lang="en-IE"/>
          </a:p>
          <a:p>
            <a:r>
              <a:rPr lang="en-IE" smtClean="0"/>
              <a:t> Fórsa  ar lucht amhain		F = </a:t>
            </a:r>
            <a:r>
              <a:rPr lang="en-IE" u="sng" smtClean="0"/>
              <a:t>B n q v </a:t>
            </a:r>
            <a:r>
              <a:rPr lang="en-IE" smtClean="0"/>
              <a:t>= B q v</a:t>
            </a:r>
          </a:p>
          <a:p>
            <a:pPr marL="0" indent="0">
              <a:buNone/>
            </a:pPr>
            <a:r>
              <a:rPr lang="en-IE" smtClean="0"/>
              <a:t>				             n	  </a:t>
            </a:r>
            <a:endParaRPr lang="en-I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188640"/>
            <a:ext cx="35433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3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39" y="80289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sz="3600" b="1"/>
              <a:t>Páirteagail luchtaithe ag gluaiseacht i gciorcail</a:t>
            </a:r>
            <a:r>
              <a:rPr lang="en-IE"/>
              <a:t/>
            </a:r>
            <a:br>
              <a:rPr lang="en-IE"/>
            </a:br>
            <a:endParaRPr lang="en-IE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75" y="1412776"/>
            <a:ext cx="2572169" cy="288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56792"/>
            <a:ext cx="2266019" cy="2906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511" y="1531074"/>
            <a:ext cx="316629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9175" y="4654611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/>
              <a:t>De réir mar a chasann sé</a:t>
            </a:r>
          </a:p>
          <a:p>
            <a:r>
              <a:rPr lang="en-IE" sz="2800" b="1"/>
              <a:t>fanann an fórsa ingearach le treo na gluaisne </a:t>
            </a:r>
            <a:r>
              <a:rPr lang="en-IE" sz="2800" b="1" smtClean="0"/>
              <a:t>i </a:t>
            </a:r>
            <a:r>
              <a:rPr lang="pt-BR" sz="2800" b="1" smtClean="0"/>
              <a:t>gcónaí</a:t>
            </a:r>
            <a:r>
              <a:rPr lang="pt-BR" sz="2800"/>
              <a:t>. </a:t>
            </a:r>
            <a:endParaRPr lang="pt-BR" sz="2800" smtClean="0"/>
          </a:p>
          <a:p>
            <a:r>
              <a:rPr lang="pt-BR" sz="2800" smtClean="0"/>
              <a:t>Dá </a:t>
            </a:r>
            <a:r>
              <a:rPr lang="pt-BR" sz="2800"/>
              <a:t>réir sin, is ar chonair chiorclach </a:t>
            </a:r>
            <a:r>
              <a:rPr lang="pt-BR" sz="2800" smtClean="0"/>
              <a:t>a </a:t>
            </a:r>
            <a:r>
              <a:rPr lang="en-IE" sz="2800" smtClean="0"/>
              <a:t>ghluaiseann </a:t>
            </a:r>
            <a:r>
              <a:rPr lang="en-IE" sz="2800"/>
              <a:t>sé</a:t>
            </a:r>
            <a:r>
              <a:rPr lang="en-IE" sz="2800" smtClean="0"/>
              <a:t>.</a:t>
            </a:r>
          </a:p>
          <a:p>
            <a:endParaRPr lang="en-IE"/>
          </a:p>
          <a:p>
            <a:r>
              <a:rPr lang="en-IE" smtClean="0">
                <a:hlinkClick r:id="rId5"/>
              </a:rPr>
              <a:t>http://www.youtube.com/watch?v=-ZL-hAf1y_Y&amp;feature=rec-HM-fresh+div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24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/>
              <a:t>Fórsa idir dhá shreanga sruthiomprach</a:t>
            </a:r>
            <a:r>
              <a:rPr lang="en-IE"/>
              <a:t/>
            </a:r>
            <a:br>
              <a:rPr lang="en-IE"/>
            </a:br>
            <a:endParaRPr lang="en-IE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3353535" cy="3061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08720"/>
            <a:ext cx="3216771" cy="347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43608" y="544522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mtClean="0">
                <a:hlinkClick r:id="rId4"/>
              </a:rPr>
              <a:t>http://techtv.mit.edu/videos/813-mit-physics-demo----forces-on-a-current-carrying-wire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47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smtClean="0"/>
              <a:t>An Aimpéir</a:t>
            </a:r>
            <a:r>
              <a:rPr lang="en-IE" smtClean="0"/>
              <a:t/>
            </a:r>
            <a:br>
              <a:rPr lang="en-IE" smtClean="0"/>
            </a:b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546848" cy="5472607"/>
          </a:xfrm>
        </p:spPr>
        <p:txBody>
          <a:bodyPr>
            <a:normAutofit/>
          </a:bodyPr>
          <a:lstStyle/>
          <a:p>
            <a:r>
              <a:rPr lang="en-GB" smtClean="0"/>
              <a:t>Méid </a:t>
            </a:r>
            <a:r>
              <a:rPr lang="en-GB"/>
              <a:t>an srutha tairiseach, </a:t>
            </a:r>
            <a:endParaRPr lang="en-IE"/>
          </a:p>
          <a:p>
            <a:pPr lvl="0"/>
            <a:r>
              <a:rPr lang="en-GB"/>
              <a:t>i dhá sheoltóir díreach </a:t>
            </a:r>
            <a:r>
              <a:rPr lang="en-GB" smtClean="0"/>
              <a:t>comhthreomhar</a:t>
            </a:r>
            <a:endParaRPr lang="en-IE"/>
          </a:p>
          <a:p>
            <a:pPr lvl="0"/>
            <a:r>
              <a:rPr lang="en-GB"/>
              <a:t>fad </a:t>
            </a:r>
            <a:r>
              <a:rPr lang="en-GB" smtClean="0"/>
              <a:t>infinideach</a:t>
            </a:r>
            <a:endParaRPr lang="en-IE"/>
          </a:p>
          <a:p>
            <a:pPr lvl="0"/>
            <a:r>
              <a:rPr lang="en-GB"/>
              <a:t>cros-achar </a:t>
            </a:r>
            <a:r>
              <a:rPr lang="ga-IE">
                <a:hlinkClick r:id="rId2"/>
              </a:rPr>
              <a:t>diomaibhseach</a:t>
            </a:r>
            <a:r>
              <a:rPr lang="ga-IE"/>
              <a:t> (negligible), </a:t>
            </a:r>
            <a:endParaRPr lang="en-IE"/>
          </a:p>
          <a:p>
            <a:pPr lvl="0"/>
            <a:r>
              <a:rPr lang="ga-IE"/>
              <a:t>aon mhéadar óna gceile i </a:t>
            </a:r>
            <a:r>
              <a:rPr lang="ga-IE" smtClean="0"/>
              <a:t>bhfolús</a:t>
            </a:r>
            <a:endParaRPr lang="en-IE"/>
          </a:p>
          <a:p>
            <a:pPr lvl="0"/>
            <a:r>
              <a:rPr lang="ga-IE"/>
              <a:t>a chruthaíonn fórsa de 2 x 10</a:t>
            </a:r>
            <a:r>
              <a:rPr lang="ga-IE" baseline="30000"/>
              <a:t>-7</a:t>
            </a:r>
            <a:r>
              <a:rPr lang="ga-IE"/>
              <a:t> N </a:t>
            </a:r>
            <a:r>
              <a:rPr lang="ga-IE" smtClean="0"/>
              <a:t>in </a:t>
            </a:r>
            <a:r>
              <a:rPr lang="ga-IE"/>
              <a:t>aghaidh an mhéadar fhad</a:t>
            </a:r>
            <a:endParaRPr lang="en-IE"/>
          </a:p>
          <a:p>
            <a:endParaRPr lang="en-I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836712"/>
            <a:ext cx="367320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0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An Cúlóm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r>
              <a:rPr lang="en-GB" b="1"/>
              <a:t>An Cúlóm</a:t>
            </a:r>
            <a:endParaRPr lang="en-IE"/>
          </a:p>
          <a:p>
            <a:r>
              <a:rPr lang="en-GB"/>
              <a:t>Lucht a shreabhann thar aon phointe i gciorcaid nuair a shreabhann sruth 1A ar feadh </a:t>
            </a:r>
            <a:r>
              <a:rPr lang="en-GB" smtClean="0"/>
              <a:t>1s</a:t>
            </a:r>
          </a:p>
          <a:p>
            <a:endParaRPr lang="en-GB"/>
          </a:p>
          <a:p>
            <a:r>
              <a:rPr lang="en-GB" smtClean="0"/>
              <a:t>Q = I t</a:t>
            </a:r>
            <a:endParaRPr lang="en-IE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00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mtClean="0"/>
              <a:t>Fórsa ar sreanga i réimse maighnéadach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/>
              <a:t>Fórsa ar sheoltóir i réimse maighnéadach</a:t>
            </a:r>
            <a:endParaRPr lang="en-IE"/>
          </a:p>
          <a:p>
            <a:r>
              <a:rPr lang="en-GB" smtClean="0"/>
              <a:t>Réimse </a:t>
            </a:r>
            <a:r>
              <a:rPr lang="en-GB"/>
              <a:t>maighnéadach timpeall ar seoltóir ina shreabhann sruth. </a:t>
            </a:r>
            <a:endParaRPr lang="en-GB" smtClean="0"/>
          </a:p>
          <a:p>
            <a:r>
              <a:rPr lang="en-GB" smtClean="0"/>
              <a:t>Seoltóir </a:t>
            </a:r>
            <a:r>
              <a:rPr lang="en-GB"/>
              <a:t>i réimse maighnéadach </a:t>
            </a:r>
            <a:r>
              <a:rPr lang="en-GB" smtClean="0"/>
              <a:t>eile</a:t>
            </a:r>
          </a:p>
          <a:p>
            <a:pPr lvl="1"/>
            <a:r>
              <a:rPr lang="en-GB" smtClean="0"/>
              <a:t> </a:t>
            </a:r>
            <a:r>
              <a:rPr lang="en-GB"/>
              <a:t>fórsa idir na dhá réimse </a:t>
            </a:r>
            <a:endParaRPr lang="en-GB" smtClean="0"/>
          </a:p>
          <a:p>
            <a:pPr lvl="1"/>
            <a:r>
              <a:rPr lang="en-GB" smtClean="0"/>
              <a:t>fórsa </a:t>
            </a:r>
            <a:r>
              <a:rPr lang="en-GB"/>
              <a:t>ar an seoltóir. </a:t>
            </a:r>
            <a:endParaRPr lang="en-GB" smtClean="0"/>
          </a:p>
          <a:p>
            <a:pPr lvl="1"/>
            <a:r>
              <a:rPr lang="en-GB" smtClean="0"/>
              <a:t>seoltóir </a:t>
            </a:r>
            <a:r>
              <a:rPr lang="en-GB"/>
              <a:t>saor le gluaiseacht – gluaiseann sé</a:t>
            </a:r>
            <a:endParaRPr lang="en-IE"/>
          </a:p>
          <a:p>
            <a:r>
              <a:rPr lang="en-GB" b="1"/>
              <a:t>Fórsa Motar</a:t>
            </a:r>
            <a:r>
              <a:rPr lang="en-GB"/>
              <a:t/>
            </a:r>
            <a:br>
              <a:rPr lang="en-GB"/>
            </a:br>
            <a:r>
              <a:rPr lang="en-GB"/>
              <a:t>Bíonn fórsa i bhfeidhm idir sreang miotail a bhfuil sruth leictreach ag rith inti agus i i réimse maighnéadach.</a:t>
            </a:r>
            <a:endParaRPr lang="en-IE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43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Feidhmeanna praiticiúla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b="1" smtClean="0"/>
              <a:t>Bunaithe ar an bprionsabal go bhfeidhmíonn fórsa ar sheoltóir i réimse maighnéadach nuair a shreabhann sruth tríd</a:t>
            </a:r>
            <a:endParaRPr lang="en-IE"/>
          </a:p>
          <a:p>
            <a:r>
              <a:rPr lang="en-GB"/>
              <a:t>Mótar </a:t>
            </a:r>
            <a:r>
              <a:rPr lang="en-GB" smtClean="0"/>
              <a:t>leictreach</a:t>
            </a:r>
          </a:p>
          <a:p>
            <a:r>
              <a:rPr lang="en-GB" smtClean="0"/>
              <a:t> Galbhanaiméadar</a:t>
            </a:r>
          </a:p>
          <a:p>
            <a:r>
              <a:rPr lang="en-GB" smtClean="0"/>
              <a:t> Aimpmhéadar</a:t>
            </a:r>
          </a:p>
          <a:p>
            <a:r>
              <a:rPr lang="en-GB" smtClean="0"/>
              <a:t> Voltmhéadar</a:t>
            </a:r>
            <a:endParaRPr lang="en-IE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498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Turgnamh chun an fórsa a léiriú</a:t>
            </a:r>
            <a:endParaRPr lang="en-I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73432"/>
            <a:ext cx="4283968" cy="2967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06" y="1628800"/>
            <a:ext cx="426486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530120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mtClean="0">
                <a:hlinkClick r:id="rId4"/>
              </a:rPr>
              <a:t>http://www.walter-fendt.de/ph14e/lorentzforce.htm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89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Treo an fhórsa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1"/>
            <a:ext cx="8229600" cy="25922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smtClean="0"/>
              <a:t>Riail </a:t>
            </a:r>
            <a:r>
              <a:rPr lang="en-GB" b="1"/>
              <a:t>Faraday na Citoige</a:t>
            </a:r>
            <a:endParaRPr lang="en-IE"/>
          </a:p>
          <a:p>
            <a:r>
              <a:rPr lang="en-GB" smtClean="0"/>
              <a:t>Cuir </a:t>
            </a:r>
            <a:r>
              <a:rPr lang="en-GB"/>
              <a:t>do lámh clé i gcoir ionas go bhfuil an ordóg, </a:t>
            </a:r>
            <a:r>
              <a:rPr lang="en-GB" smtClean="0"/>
              <a:t>chorrmhéar </a:t>
            </a:r>
            <a:r>
              <a:rPr lang="en-GB"/>
              <a:t>agus an mhéar láir suite amach go hingearach le chéile.</a:t>
            </a:r>
            <a:endParaRPr lang="en-IE"/>
          </a:p>
          <a:p>
            <a:pPr marL="0" indent="0">
              <a:buNone/>
            </a:pPr>
            <a:r>
              <a:rPr lang="en-GB" smtClean="0"/>
              <a:t>Treo </a:t>
            </a:r>
            <a:r>
              <a:rPr lang="en-GB"/>
              <a:t>na corrmhéire = Treo an réimse </a:t>
            </a:r>
            <a:r>
              <a:rPr lang="en-GB" smtClean="0"/>
              <a:t>B</a:t>
            </a:r>
            <a:endParaRPr lang="en-IE" smtClean="0"/>
          </a:p>
          <a:p>
            <a:pPr marL="0" indent="0">
              <a:buNone/>
            </a:pPr>
            <a:r>
              <a:rPr lang="en-GB" smtClean="0"/>
              <a:t>Treo </a:t>
            </a:r>
            <a:r>
              <a:rPr lang="en-GB"/>
              <a:t>na méire láir    = treo an tsrutha I</a:t>
            </a:r>
            <a:endParaRPr lang="en-IE"/>
          </a:p>
          <a:p>
            <a:pPr marL="0" indent="0">
              <a:buNone/>
            </a:pPr>
            <a:r>
              <a:rPr lang="en-GB" smtClean="0"/>
              <a:t>Treo </a:t>
            </a:r>
            <a:r>
              <a:rPr lang="en-GB"/>
              <a:t>na hordóige </a:t>
            </a:r>
            <a:r>
              <a:rPr lang="en-GB" smtClean="0"/>
              <a:t>    = </a:t>
            </a:r>
            <a:r>
              <a:rPr lang="en-GB"/>
              <a:t>treo an fhórsa. F</a:t>
            </a:r>
            <a:endParaRPr lang="en-IE"/>
          </a:p>
          <a:p>
            <a:endParaRPr lang="en-I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081" y="3833664"/>
            <a:ext cx="457971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mtClean="0">
                <a:hlinkClick r:id="rId3"/>
              </a:rPr>
              <a:t>http://www.absorblearning.com/media/attachment.action?quick=7i&amp;att=532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74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E" smtClean="0"/>
              <a:t>Fórsa ar chorna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IE" sz="1600" smtClean="0">
              <a:hlinkClick r:id="rId2"/>
            </a:endParaRPr>
          </a:p>
          <a:p>
            <a:endParaRPr lang="en-IE" sz="1600">
              <a:hlinkClick r:id="rId2"/>
            </a:endParaRPr>
          </a:p>
          <a:p>
            <a:endParaRPr lang="en-IE" sz="1600" smtClean="0">
              <a:hlinkClick r:id="rId2"/>
            </a:endParaRPr>
          </a:p>
          <a:p>
            <a:endParaRPr lang="en-IE" sz="1600">
              <a:hlinkClick r:id="rId2"/>
            </a:endParaRPr>
          </a:p>
          <a:p>
            <a:endParaRPr lang="en-IE" sz="1600" smtClean="0">
              <a:hlinkClick r:id="rId2"/>
            </a:endParaRPr>
          </a:p>
          <a:p>
            <a:endParaRPr lang="en-IE" sz="1600">
              <a:hlinkClick r:id="rId2"/>
            </a:endParaRPr>
          </a:p>
          <a:p>
            <a:endParaRPr lang="en-IE" sz="1600" smtClean="0">
              <a:hlinkClick r:id="rId2"/>
            </a:endParaRPr>
          </a:p>
          <a:p>
            <a:endParaRPr lang="en-IE" sz="1600">
              <a:hlinkClick r:id="rId2"/>
            </a:endParaRPr>
          </a:p>
          <a:p>
            <a:endParaRPr lang="en-IE" sz="1600" smtClean="0">
              <a:hlinkClick r:id="rId2"/>
            </a:endParaRPr>
          </a:p>
          <a:p>
            <a:endParaRPr lang="en-IE" sz="1600">
              <a:hlinkClick r:id="rId2"/>
            </a:endParaRPr>
          </a:p>
          <a:p>
            <a:endParaRPr lang="en-IE" sz="1600" smtClean="0">
              <a:hlinkClick r:id="rId2"/>
            </a:endParaRPr>
          </a:p>
          <a:p>
            <a:endParaRPr lang="en-IE" sz="1600" smtClean="0">
              <a:hlinkClick r:id="rId2"/>
            </a:endParaRPr>
          </a:p>
          <a:p>
            <a:endParaRPr lang="en-IE" sz="1600" smtClean="0">
              <a:hlinkClick r:id="rId2"/>
            </a:endParaRPr>
          </a:p>
          <a:p>
            <a:endParaRPr lang="en-IE" sz="1600">
              <a:hlinkClick r:id="rId2"/>
            </a:endParaRPr>
          </a:p>
          <a:p>
            <a:r>
              <a:rPr lang="en-IE" sz="1600" smtClean="0">
                <a:hlinkClick r:id="rId2"/>
              </a:rPr>
              <a:t>http://www.absorblearning.com/physics/demo/units/DJFPh054.html#Coilsandmotors</a:t>
            </a:r>
            <a:endParaRPr lang="en-IE" sz="1600" smtClean="0"/>
          </a:p>
          <a:p>
            <a:r>
              <a:rPr lang="en-IE" sz="1600" smtClean="0">
                <a:hlinkClick r:id="rId3"/>
              </a:rPr>
              <a:t>http://www.walter-fendt.de/ph14e/electricmotor.htm</a:t>
            </a:r>
            <a:endParaRPr lang="en-IE" sz="16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5688632" cy="196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55443"/>
            <a:ext cx="3960440" cy="214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0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Méid an fhórsa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/>
              <a:t>Méid an fhórsa ar seoltóir i réimse maighnéadach</a:t>
            </a:r>
            <a:endParaRPr lang="en-IE"/>
          </a:p>
          <a:p>
            <a:r>
              <a:rPr lang="en-GB"/>
              <a:t>Nuair atá an seoltóir dár fad L, ina bhfuil an sruth I ag sreabhadh</a:t>
            </a:r>
            <a:r>
              <a:rPr lang="en-GB" u="sng"/>
              <a:t> ingearach </a:t>
            </a:r>
            <a:r>
              <a:rPr lang="en-GB"/>
              <a:t>le treo an réimse mhaighnéidigh B, feidhmíonn fórsa air:</a:t>
            </a:r>
            <a:endParaRPr lang="en-IE"/>
          </a:p>
          <a:p>
            <a:r>
              <a:rPr lang="en-GB" b="1"/>
              <a:t>Fórsa = </a:t>
            </a:r>
            <a:r>
              <a:rPr lang="en-GB" b="1" smtClean="0"/>
              <a:t>BIL</a:t>
            </a:r>
          </a:p>
          <a:p>
            <a:r>
              <a:rPr lang="en-GB" b="1" smtClean="0"/>
              <a:t>B – neart an réimse maighnéadaigh</a:t>
            </a:r>
          </a:p>
          <a:p>
            <a:r>
              <a:rPr lang="en-IE" smtClean="0"/>
              <a:t>Uilleann </a:t>
            </a:r>
            <a:r>
              <a:rPr lang="el-GR" smtClean="0"/>
              <a:t>θ</a:t>
            </a:r>
            <a:r>
              <a:rPr lang="en-IE" smtClean="0"/>
              <a:t> idir B agus I </a:t>
            </a:r>
            <a:endParaRPr lang="en-IE"/>
          </a:p>
          <a:p>
            <a:r>
              <a:rPr lang="en-GB" b="1"/>
              <a:t>F = BIL Sin </a:t>
            </a:r>
            <a:r>
              <a:rPr lang="el-GR" smtClean="0"/>
              <a:t>θ</a:t>
            </a:r>
            <a:endParaRPr lang="en-IE"/>
          </a:p>
          <a:p>
            <a:endParaRPr lang="en-IE"/>
          </a:p>
          <a:p>
            <a:endParaRPr lang="en-I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494" y="4047192"/>
            <a:ext cx="2592506" cy="20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1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IE" sz="3100" smtClean="0"/>
              <a:t>B:</a:t>
            </a:r>
            <a:r>
              <a:rPr lang="en-GB" sz="3100" b="1" smtClean="0"/>
              <a:t>Dlús Floisc Maighnéadach (Magnetic Flux Density)</a:t>
            </a:r>
            <a:r>
              <a:rPr lang="en-IE" smtClean="0"/>
              <a:t/>
            </a:r>
            <a:br>
              <a:rPr lang="en-IE" smtClean="0"/>
            </a:b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en-GB" smtClean="0"/>
              <a:t>Veictear = </a:t>
            </a:r>
            <a:r>
              <a:rPr lang="en-GB"/>
              <a:t>fórsa ar seoltóir a luíonn ceartingearach leis an réimse dár fad 1m ina shreabhann sruth 1A  ag an bpointe sin. </a:t>
            </a:r>
            <a:endParaRPr lang="en-GB" smtClean="0"/>
          </a:p>
          <a:p>
            <a:r>
              <a:rPr lang="en-GB" smtClean="0"/>
              <a:t>Treo =treo </a:t>
            </a:r>
            <a:r>
              <a:rPr lang="en-GB"/>
              <a:t>ina ngluaisfeadh pól thuaidh ag an bpointe sin.  </a:t>
            </a:r>
            <a:endParaRPr lang="en-IE"/>
          </a:p>
          <a:p>
            <a:r>
              <a:rPr lang="en-GB" b="1"/>
              <a:t>Siombail</a:t>
            </a:r>
            <a:r>
              <a:rPr lang="en-GB"/>
              <a:t>  B  </a:t>
            </a:r>
            <a:r>
              <a:rPr lang="en-GB" b="1"/>
              <a:t> Aonad</a:t>
            </a:r>
            <a:r>
              <a:rPr lang="en-GB"/>
              <a:t> Tesla (T)     </a:t>
            </a:r>
            <a:r>
              <a:rPr lang="en-GB" b="1"/>
              <a:t>Foirmle</a:t>
            </a:r>
            <a:r>
              <a:rPr lang="en-GB"/>
              <a:t>   B = </a:t>
            </a:r>
            <a:r>
              <a:rPr lang="en-GB" smtClean="0"/>
              <a:t>F/ IL</a:t>
            </a:r>
            <a:endParaRPr lang="en-IE"/>
          </a:p>
          <a:p>
            <a:r>
              <a:rPr lang="en-GB" sz="2200"/>
              <a:t> </a:t>
            </a:r>
            <a:endParaRPr lang="en-IE" sz="2200" smtClean="0"/>
          </a:p>
          <a:p>
            <a:r>
              <a:rPr lang="en-GB" sz="2200" smtClean="0"/>
              <a:t>B: Dlús floisc maighnéadach</a:t>
            </a:r>
            <a:endParaRPr lang="en-IE" sz="2200" smtClean="0"/>
          </a:p>
          <a:p>
            <a:r>
              <a:rPr lang="en-GB" sz="2200" smtClean="0"/>
              <a:t>F</a:t>
            </a:r>
            <a:r>
              <a:rPr lang="en-GB" sz="2200"/>
              <a:t>: Fórsa ar an seoltóir</a:t>
            </a:r>
            <a:endParaRPr lang="en-IE" sz="2200"/>
          </a:p>
          <a:p>
            <a:r>
              <a:rPr lang="en-GB" sz="2200"/>
              <a:t>I: Sruth ag sreabhadh san seoltóir</a:t>
            </a:r>
            <a:endParaRPr lang="en-IE" sz="2200"/>
          </a:p>
          <a:p>
            <a:r>
              <a:rPr lang="en-GB" sz="2200"/>
              <a:t>L: Fad an seoltóra</a:t>
            </a:r>
            <a:r>
              <a:rPr lang="en-GB" sz="2200" smtClean="0"/>
              <a:t>.</a:t>
            </a:r>
          </a:p>
          <a:p>
            <a:r>
              <a:rPr lang="en-GB" sz="2400" b="1"/>
              <a:t>Tesla</a:t>
            </a:r>
            <a:endParaRPr lang="en-IE" sz="2400"/>
          </a:p>
          <a:p>
            <a:r>
              <a:rPr lang="en-GB" sz="2400" smtClean="0"/>
              <a:t>B= </a:t>
            </a:r>
            <a:r>
              <a:rPr lang="en-GB" sz="2400"/>
              <a:t>1 Tesla má fheidhmítear fórsa 1 N ar sheoltóir ina shreabhann sruth 1A in aghaidh 1m fad an tseoltora agus an seoltóir ingearach le treo an réimse mhaighnéidigh..</a:t>
            </a:r>
            <a:endParaRPr lang="en-IE" sz="2400"/>
          </a:p>
          <a:p>
            <a:endParaRPr lang="en-IE" sz="2200"/>
          </a:p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79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b="1" i="1"/>
              <a:t>AN FÓRSA AR LUCHT ATÁ AG GLUAISEACHT I RÉIMSE</a:t>
            </a:r>
            <a:br>
              <a:rPr lang="en-IE" b="1" i="1"/>
            </a:br>
            <a:r>
              <a:rPr lang="en-IE" b="1" i="1"/>
              <a:t>MAIGHNÉADACH</a:t>
            </a:r>
            <a:endParaRPr lang="en-IE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34222"/>
            <a:ext cx="2232248" cy="186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84" y="4521843"/>
            <a:ext cx="7386577" cy="233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spect="1"/>
          </p:cNvSpPr>
          <p:nvPr/>
        </p:nvSpPr>
        <p:spPr>
          <a:xfrm>
            <a:off x="3131840" y="1988840"/>
            <a:ext cx="540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smtClean="0"/>
              <a:t>F = Bqv</a:t>
            </a:r>
          </a:p>
          <a:p>
            <a:r>
              <a:rPr lang="en-IE" sz="2800" smtClean="0"/>
              <a:t>F: Fórsa</a:t>
            </a:r>
          </a:p>
          <a:p>
            <a:r>
              <a:rPr lang="en-IE" sz="2800" smtClean="0"/>
              <a:t>B: déine an reimse maighnéadaigh</a:t>
            </a:r>
          </a:p>
          <a:p>
            <a:r>
              <a:rPr lang="en-IE" sz="2800" smtClean="0"/>
              <a:t>q: Lucht </a:t>
            </a:r>
          </a:p>
          <a:p>
            <a:r>
              <a:rPr lang="en-IE" sz="2800" smtClean="0"/>
              <a:t>v: treoluas luchta</a:t>
            </a:r>
          </a:p>
          <a:p>
            <a:endParaRPr lang="en-IE" sz="2800"/>
          </a:p>
        </p:txBody>
      </p:sp>
    </p:spTree>
    <p:extLst>
      <p:ext uri="{BB962C8B-B14F-4D97-AF65-F5344CB8AC3E}">
        <p14:creationId xmlns:p14="http://schemas.microsoft.com/office/powerpoint/2010/main" val="21077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206</TotalTime>
  <Words>428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Caibidil 27</vt:lpstr>
      <vt:lpstr>Fórsa ar sreanga i réimse maighnéadach</vt:lpstr>
      <vt:lpstr>Feidhmeanna praiticiúla</vt:lpstr>
      <vt:lpstr>Turgnamh chun an fórsa a léiriú</vt:lpstr>
      <vt:lpstr>Treo an fhórsa</vt:lpstr>
      <vt:lpstr>Fórsa ar chorna</vt:lpstr>
      <vt:lpstr>Méid an fhórsa</vt:lpstr>
      <vt:lpstr>B:Dlús Floisc Maighnéadach (Magnetic Flux Density) </vt:lpstr>
      <vt:lpstr>AN FÓRSA AR LUCHT ATÁ AG GLUAISEACHT I RÉIMSE MAIGHNÉADACH</vt:lpstr>
      <vt:lpstr>Slonn a dhíriú</vt:lpstr>
      <vt:lpstr>Páirteagail luchtaithe ag gluaiseacht i gciorcail </vt:lpstr>
      <vt:lpstr>Fórsa idir dhá shreanga sruthiomprach </vt:lpstr>
      <vt:lpstr>An Aimpéir </vt:lpstr>
      <vt:lpstr>An Cúlóm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Caibidil 27</dc:title>
  <dc:creator>User</dc:creator>
  <cp:lastModifiedBy>User</cp:lastModifiedBy>
  <cp:revision>12</cp:revision>
  <dcterms:created xsi:type="dcterms:W3CDTF">2012-03-04T19:06:49Z</dcterms:created>
  <dcterms:modified xsi:type="dcterms:W3CDTF">2012-07-31T22:47:12Z</dcterms:modified>
</cp:coreProperties>
</file>