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720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520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225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496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88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405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947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138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6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461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004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5F400-BD1B-48FF-93BB-A011CB7AF8A1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1391-346A-438F-B08D-D71E8801D4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689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sc.discovery.com/tv-shows/mythbusters/videos/phone-book-friction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smtClean="0"/>
              <a:t>Caibidil 9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/>
              <a:t>Fórsaí, Mais agus </a:t>
            </a:r>
            <a:r>
              <a:rPr lang="en-GB" b="1" smtClean="0"/>
              <a:t>Móiminteam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192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Fórsaí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aon ní a n-athraíonn </a:t>
            </a:r>
            <a:r>
              <a:rPr lang="en-GB" smtClean="0"/>
              <a:t>treoluas ruda</a:t>
            </a:r>
          </a:p>
          <a:p>
            <a:r>
              <a:rPr lang="en-GB" i="1"/>
              <a:t>Siombail</a:t>
            </a:r>
            <a:r>
              <a:rPr lang="en-GB"/>
              <a:t>:  F     Aonad</a:t>
            </a:r>
            <a:r>
              <a:rPr lang="en-GB" i="1"/>
              <a:t>:</a:t>
            </a:r>
            <a:r>
              <a:rPr lang="en-GB"/>
              <a:t> Niútan. N </a:t>
            </a:r>
            <a:r>
              <a:rPr lang="en-GB" smtClean="0"/>
              <a:t>Veictear</a:t>
            </a:r>
          </a:p>
          <a:p>
            <a:r>
              <a:rPr lang="en-GB" smtClean="0"/>
              <a:t>Samplaí</a:t>
            </a:r>
          </a:p>
          <a:p>
            <a:r>
              <a:rPr lang="en-GB" smtClean="0"/>
              <a:t>Frithchuimilt-fórsa a chuireann i gcoinne gluaiseacht idir choirp</a:t>
            </a:r>
          </a:p>
          <a:p>
            <a:r>
              <a:rPr lang="en-GB" smtClean="0"/>
              <a:t>Domhaintarraingt-fórsa idir aon dá chorp sa chruinne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72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Mais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Tomhas ar a dheacra is atá sé corp a bhogadh</a:t>
            </a:r>
          </a:p>
          <a:p>
            <a:r>
              <a:rPr lang="en-IE" smtClean="0"/>
              <a:t>Aonad – cileagram Kg</a:t>
            </a:r>
          </a:p>
          <a:p>
            <a:r>
              <a:rPr lang="en-IE" smtClean="0"/>
              <a:t>Scálach</a:t>
            </a:r>
          </a:p>
          <a:p>
            <a:r>
              <a:rPr lang="en-IE" smtClean="0"/>
              <a:t>Siombail – m</a:t>
            </a:r>
          </a:p>
          <a:p>
            <a:endParaRPr lang="en-IE"/>
          </a:p>
          <a:p>
            <a:pPr marL="0" indent="0">
              <a:buNone/>
            </a:pPr>
            <a:endParaRPr lang="en-IE" smtClean="0"/>
          </a:p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663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Gaol idir F –a-m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/>
              <a:t>a   </a:t>
            </a:r>
            <a:r>
              <a:rPr lang="el-GR" b="1" smtClean="0"/>
              <a:t>α</a:t>
            </a:r>
            <a:r>
              <a:rPr lang="en-GB" b="1" smtClean="0"/>
              <a:t>  F</a:t>
            </a:r>
          </a:p>
          <a:p>
            <a:r>
              <a:rPr lang="en-GB" b="1" smtClean="0"/>
              <a:t>a  </a:t>
            </a:r>
            <a:r>
              <a:rPr lang="el-GR" b="1" smtClean="0"/>
              <a:t>α</a:t>
            </a:r>
            <a:r>
              <a:rPr lang="en-GB" b="1" smtClean="0"/>
              <a:t>  1/m</a:t>
            </a:r>
          </a:p>
          <a:p>
            <a:pPr marL="0" indent="0">
              <a:buNone/>
            </a:pPr>
            <a:endParaRPr lang="en-GB" b="1"/>
          </a:p>
          <a:p>
            <a:r>
              <a:rPr lang="en-GB" b="1" smtClean="0"/>
              <a:t>F = ma</a:t>
            </a:r>
          </a:p>
          <a:p>
            <a:endParaRPr lang="en-GB" b="1"/>
          </a:p>
          <a:p>
            <a:r>
              <a:rPr lang="en-GB" b="1" smtClean="0"/>
              <a:t>Niútain</a:t>
            </a:r>
          </a:p>
          <a:p>
            <a:r>
              <a:rPr lang="en-GB" b="1" smtClean="0"/>
              <a:t> – Fórsa a thugann luasghéarú de 1ms</a:t>
            </a:r>
            <a:r>
              <a:rPr lang="en-GB" b="1" baseline="30000" smtClean="0"/>
              <a:t>-2 </a:t>
            </a:r>
            <a:r>
              <a:rPr lang="en-GB" b="1" smtClean="0"/>
              <a:t>do chorp le mais 1kg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135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Meáchán 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smtClean="0"/>
              <a:t>Fórsa domhaintarraingt ar corp</a:t>
            </a:r>
          </a:p>
          <a:p>
            <a:r>
              <a:rPr lang="en-IE" smtClean="0"/>
              <a:t>Siombail – W</a:t>
            </a:r>
          </a:p>
          <a:p>
            <a:r>
              <a:rPr lang="en-IE" smtClean="0"/>
              <a:t>Aonad – Niútain</a:t>
            </a:r>
          </a:p>
          <a:p>
            <a:r>
              <a:rPr lang="en-IE" smtClean="0"/>
              <a:t>Veicteoir</a:t>
            </a:r>
          </a:p>
          <a:p>
            <a:endParaRPr lang="en-IE"/>
          </a:p>
          <a:p>
            <a:pPr marL="0" indent="0">
              <a:buNone/>
            </a:pPr>
            <a:r>
              <a:rPr lang="en-IE" smtClean="0"/>
              <a:t>Difríochtaí idir mais agus meáchán</a:t>
            </a:r>
          </a:p>
          <a:p>
            <a:pPr marL="514350" indent="-514350">
              <a:buAutoNum type="arabicPeriod"/>
            </a:pPr>
            <a:r>
              <a:rPr lang="en-IE" smtClean="0"/>
              <a:t>Mais – scalach 	Meáchán – veicteoir</a:t>
            </a:r>
          </a:p>
          <a:p>
            <a:pPr marL="514350" indent="-514350">
              <a:buAutoNum type="arabicPeriod"/>
            </a:pPr>
            <a:r>
              <a:rPr lang="en-IE" smtClean="0"/>
              <a:t>Mais – kg 		Meáchán – Niutain</a:t>
            </a:r>
          </a:p>
          <a:p>
            <a:pPr marL="514350" indent="-514350">
              <a:buAutoNum type="arabicPeriod"/>
            </a:pPr>
            <a:r>
              <a:rPr lang="en-IE" smtClean="0"/>
              <a:t>Ní athraíonn mais ó ait go háit</a:t>
            </a:r>
          </a:p>
          <a:p>
            <a:pPr marL="0" indent="0">
              <a:buNone/>
            </a:pPr>
            <a:r>
              <a:rPr lang="en-IE" smtClean="0"/>
              <a:t>       Is féidir le meáchán choirp athrú m.s .ar an nGealach</a:t>
            </a:r>
          </a:p>
        </p:txBody>
      </p:sp>
    </p:spTree>
    <p:extLst>
      <p:ext uri="{BB962C8B-B14F-4D97-AF65-F5344CB8AC3E}">
        <p14:creationId xmlns:p14="http://schemas.microsoft.com/office/powerpoint/2010/main" val="300867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mtClean="0"/>
              <a:t>Chun a thaispeáint go bhfuil F </a:t>
            </a:r>
            <a:r>
              <a:rPr lang="el-GR" smtClean="0"/>
              <a:t>α</a:t>
            </a:r>
            <a:r>
              <a:rPr lang="en-IE" smtClean="0"/>
              <a:t> a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5" y="1090108"/>
            <a:ext cx="8136904" cy="399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1681184" y="4643287"/>
            <a:ext cx="2664296" cy="2139854"/>
            <a:chOff x="1475656" y="4509120"/>
            <a:chExt cx="2664296" cy="2139854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195736" y="6237312"/>
              <a:ext cx="19442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2195736" y="4509120"/>
              <a:ext cx="0" cy="17281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941413" y="627964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mtClean="0"/>
                <a:t>a</a:t>
              </a:r>
              <a:endParaRPr lang="en-IE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656" y="537321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/>
                <a:t>F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2195736" y="4797152"/>
              <a:ext cx="1393749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076056" y="508518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/>
              <a:t>Fána = y/x = F/a = m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2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mtClean="0"/>
              <a:t>Cén fáth</a:t>
            </a:r>
            <a:r>
              <a:rPr lang="en-IE" smtClean="0"/>
              <a:t>?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>
                <a:hlinkClick r:id="rId2"/>
              </a:rPr>
              <a:t>http://dsc.discovery.com/tv-shows/mythbusters/videos/phone-book-friction.htm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76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/>
              <a:t>Móiminteam</a:t>
            </a:r>
            <a:endParaRPr lang="en-IE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/>
              <a:t>Móiminteam</a:t>
            </a:r>
            <a:r>
              <a:rPr lang="en-GB"/>
              <a:t>:</a:t>
            </a:r>
            <a:endParaRPr lang="en-IE"/>
          </a:p>
          <a:p>
            <a:r>
              <a:rPr lang="en-GB"/>
              <a:t>Toradh mais faoi treoluas choirp.</a:t>
            </a:r>
            <a:endParaRPr lang="en-IE"/>
          </a:p>
          <a:p>
            <a:endParaRPr lang="en-IE"/>
          </a:p>
          <a:p>
            <a:r>
              <a:rPr lang="en-GB" b="1"/>
              <a:t>p = mais x treoluas = mv</a:t>
            </a:r>
            <a:endParaRPr lang="en-IE"/>
          </a:p>
          <a:p>
            <a:endParaRPr lang="en-IE"/>
          </a:p>
          <a:p>
            <a:r>
              <a:rPr lang="en-GB"/>
              <a:t>Is</a:t>
            </a:r>
            <a:r>
              <a:rPr lang="en-GB" b="1"/>
              <a:t> veictear </a:t>
            </a:r>
            <a:r>
              <a:rPr lang="en-GB"/>
              <a:t>é .</a:t>
            </a:r>
            <a:endParaRPr lang="en-IE"/>
          </a:p>
          <a:p>
            <a:endParaRPr lang="en-IE"/>
          </a:p>
          <a:p>
            <a:r>
              <a:rPr lang="en-GB" b="1" i="1"/>
              <a:t>Siombail</a:t>
            </a:r>
            <a:r>
              <a:rPr lang="en-GB"/>
              <a:t>: p.  </a:t>
            </a:r>
            <a:r>
              <a:rPr lang="en-GB" b="1" i="1"/>
              <a:t> Aonad</a:t>
            </a:r>
            <a:r>
              <a:rPr lang="en-GB"/>
              <a:t>: Kgms</a:t>
            </a:r>
            <a:r>
              <a:rPr lang="en-GB" baseline="30000"/>
              <a:t>-1</a:t>
            </a:r>
            <a:r>
              <a:rPr lang="en-GB"/>
              <a:t>.</a:t>
            </a:r>
            <a:endParaRPr lang="en-IE"/>
          </a:p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52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Dlíthe Newton 1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n-IE"/>
              <a:t>Fanfaidh gach corp ar fos nó ag gluaiseacht faoi threoluas tairiseach </a:t>
            </a:r>
            <a:r>
              <a:rPr lang="en-IE" smtClean="0"/>
              <a:t>mura ngníomhaíonn </a:t>
            </a:r>
            <a:r>
              <a:rPr lang="en-IE"/>
              <a:t>fórsa seachtrach neamhchothrom air.</a:t>
            </a:r>
          </a:p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87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Caibidil 9</vt:lpstr>
      <vt:lpstr>Fórsaí</vt:lpstr>
      <vt:lpstr>Mais</vt:lpstr>
      <vt:lpstr>Gaol idir F –a-m</vt:lpstr>
      <vt:lpstr>Meáchán </vt:lpstr>
      <vt:lpstr>Chun a thaispeáint go bhfuil F α a</vt:lpstr>
      <vt:lpstr>Cén fáth?</vt:lpstr>
      <vt:lpstr>Móiminteam</vt:lpstr>
      <vt:lpstr>Dlíthe Newton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Caibidil 9</dc:title>
  <dc:creator>User</dc:creator>
  <cp:lastModifiedBy>User</cp:lastModifiedBy>
  <cp:revision>7</cp:revision>
  <dcterms:created xsi:type="dcterms:W3CDTF">2011-10-24T19:34:01Z</dcterms:created>
  <dcterms:modified xsi:type="dcterms:W3CDTF">2012-07-31T22:32:44Z</dcterms:modified>
</cp:coreProperties>
</file>